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99" r:id="rId3"/>
    <p:sldMasterId id="2147483724" r:id="rId4"/>
  </p:sldMasterIdLst>
  <p:notesMasterIdLst>
    <p:notesMasterId r:id="rId23"/>
  </p:notesMasterIdLst>
  <p:sldIdLst>
    <p:sldId id="623" r:id="rId5"/>
    <p:sldId id="681" r:id="rId6"/>
    <p:sldId id="733" r:id="rId7"/>
    <p:sldId id="643" r:id="rId8"/>
    <p:sldId id="715" r:id="rId9"/>
    <p:sldId id="734" r:id="rId10"/>
    <p:sldId id="716" r:id="rId11"/>
    <p:sldId id="718" r:id="rId12"/>
    <p:sldId id="722" r:id="rId13"/>
    <p:sldId id="721" r:id="rId14"/>
    <p:sldId id="723" r:id="rId15"/>
    <p:sldId id="736" r:id="rId16"/>
    <p:sldId id="717" r:id="rId17"/>
    <p:sldId id="720" r:id="rId18"/>
    <p:sldId id="724" r:id="rId19"/>
    <p:sldId id="725" r:id="rId20"/>
    <p:sldId id="719" r:id="rId21"/>
    <p:sldId id="622"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67">
          <p15:clr>
            <a:srgbClr val="A4A3A4"/>
          </p15:clr>
        </p15:guide>
        <p15:guide id="2" pos="3840">
          <p15:clr>
            <a:srgbClr val="A4A3A4"/>
          </p15:clr>
        </p15:guide>
        <p15:guide id="3" orient="horz" pos="2562">
          <p15:clr>
            <a:srgbClr val="A4A3A4"/>
          </p15:clr>
        </p15:guide>
        <p15:guide id="4" orient="horz" pos="70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000"/>
    <a:srgbClr val="AC0000"/>
    <a:srgbClr val="FF0000"/>
    <a:srgbClr val="A9232D"/>
    <a:srgbClr val="E7E6E6"/>
    <a:srgbClr val="DE5046"/>
    <a:srgbClr val="F8DCDA"/>
    <a:srgbClr val="DC525C"/>
    <a:srgbClr val="E3B7BA"/>
    <a:srgbClr val="FAE5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82CFFF-CC1E-4DE9-8AB1-3B0CD80D8AAC}" v="4" dt="2022-11-14T15:15:25.987"/>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87896" autoAdjust="0"/>
  </p:normalViewPr>
  <p:slideViewPr>
    <p:cSldViewPr snapToGrid="0" showGuides="1">
      <p:cViewPr varScale="1">
        <p:scale>
          <a:sx n="63" d="100"/>
          <a:sy n="63" d="100"/>
        </p:scale>
        <p:origin x="918" y="54"/>
      </p:cViewPr>
      <p:guideLst>
        <p:guide orient="horz" pos="4267"/>
        <p:guide pos="3840"/>
        <p:guide orient="horz" pos="2562"/>
        <p:guide orient="horz" pos="709"/>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297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ao, Fang3 /CN" userId="6d45d956-d2a8-45bc-8431-7b59b21eb9ee" providerId="ADAL" clId="{FD82CFFF-CC1E-4DE9-8AB1-3B0CD80D8AAC}"/>
    <pc:docChg chg="modSld">
      <pc:chgData name="Zhao, Fang3 /CN" userId="6d45d956-d2a8-45bc-8431-7b59b21eb9ee" providerId="ADAL" clId="{FD82CFFF-CC1E-4DE9-8AB1-3B0CD80D8AAC}" dt="2022-11-14T15:15:50.518" v="14" actId="1076"/>
      <pc:docMkLst>
        <pc:docMk/>
      </pc:docMkLst>
      <pc:sldChg chg="modSp mod">
        <pc:chgData name="Zhao, Fang3 /CN" userId="6d45d956-d2a8-45bc-8431-7b59b21eb9ee" providerId="ADAL" clId="{FD82CFFF-CC1E-4DE9-8AB1-3B0CD80D8AAC}" dt="2022-11-14T15:14:29.042" v="0" actId="122"/>
        <pc:sldMkLst>
          <pc:docMk/>
          <pc:sldMk cId="0" sldId="717"/>
        </pc:sldMkLst>
        <pc:graphicFrameChg chg="modGraphic">
          <ac:chgData name="Zhao, Fang3 /CN" userId="6d45d956-d2a8-45bc-8431-7b59b21eb9ee" providerId="ADAL" clId="{FD82CFFF-CC1E-4DE9-8AB1-3B0CD80D8AAC}" dt="2022-11-14T15:14:29.042" v="0" actId="122"/>
          <ac:graphicFrameMkLst>
            <pc:docMk/>
            <pc:sldMk cId="0" sldId="717"/>
            <ac:graphicFrameMk id="16" creationId="{00000000-0000-0000-0000-000000000000}"/>
          </ac:graphicFrameMkLst>
        </pc:graphicFrameChg>
      </pc:sldChg>
      <pc:sldChg chg="modSp mod">
        <pc:chgData name="Zhao, Fang3 /CN" userId="6d45d956-d2a8-45bc-8431-7b59b21eb9ee" providerId="ADAL" clId="{FD82CFFF-CC1E-4DE9-8AB1-3B0CD80D8AAC}" dt="2022-11-14T15:15:50.518" v="14" actId="1076"/>
        <pc:sldMkLst>
          <pc:docMk/>
          <pc:sldMk cId="0" sldId="725"/>
        </pc:sldMkLst>
        <pc:graphicFrameChg chg="mod modGraphic">
          <ac:chgData name="Zhao, Fang3 /CN" userId="6d45d956-d2a8-45bc-8431-7b59b21eb9ee" providerId="ADAL" clId="{FD82CFFF-CC1E-4DE9-8AB1-3B0CD80D8AAC}" dt="2022-11-14T15:15:50.518" v="14" actId="1076"/>
          <ac:graphicFrameMkLst>
            <pc:docMk/>
            <pc:sldMk cId="0" sldId="725"/>
            <ac:graphicFrameMk id="8"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27297-FE45-45CD-9647-54E2D9036B5C}" type="datetimeFigureOut">
              <a:rPr lang="zh-CN" altLang="en-US" smtClean="0"/>
              <a:t>2022/11/14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8B9E1-7765-43C4-9794-5DE8AED8230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98B9E1-7765-43C4-9794-5DE8AED82309}" type="slidenum">
              <a:rPr lang="zh-CN" altLang="en-US" smtClean="0"/>
              <a:t>13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a:t>
            </a:r>
          </a:p>
        </p:txBody>
      </p:sp>
      <p:sp>
        <p:nvSpPr>
          <p:cNvPr id="4" name="Slide Number Placeholder 3"/>
          <p:cNvSpPr>
            <a:spLocks noGrp="1"/>
          </p:cNvSpPr>
          <p:nvPr>
            <p:ph type="sldNum" sz="quarter" idx="5"/>
          </p:nvPr>
        </p:nvSpPr>
        <p:spPr/>
        <p:txBody>
          <a:bodyPr/>
          <a:lstStyle/>
          <a:p>
            <a:fld id="{0398B9E1-7765-43C4-9794-5DE8AED82309}" type="slidenum">
              <a:rPr lang="zh-CN" altLang="en-US" smtClean="0"/>
              <a:t>15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140</a:t>
            </a:r>
            <a:endParaRPr lang="zh-CN" altLang="en-US" dirty="0"/>
          </a:p>
        </p:txBody>
      </p:sp>
      <p:sp>
        <p:nvSpPr>
          <p:cNvPr id="4" name="灯片编号占位符 3"/>
          <p:cNvSpPr>
            <a:spLocks noGrp="1"/>
          </p:cNvSpPr>
          <p:nvPr>
            <p:ph type="sldNum" sz="quarter" idx="5"/>
          </p:nvPr>
        </p:nvSpPr>
        <p:spPr/>
        <p:txBody>
          <a:bodyPr/>
          <a:lstStyle/>
          <a:p>
            <a:fld id="{0398B9E1-7765-43C4-9794-5DE8AED82309}" type="slidenum">
              <a:rPr lang="zh-CN" altLang="en-US" smtClean="0"/>
              <a:t>16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a:t>
            </a:r>
          </a:p>
        </p:txBody>
      </p:sp>
      <p:sp>
        <p:nvSpPr>
          <p:cNvPr id="4" name="Slide Number Placeholder 3"/>
          <p:cNvSpPr>
            <a:spLocks noGrp="1"/>
          </p:cNvSpPr>
          <p:nvPr>
            <p:ph type="sldNum" sz="quarter" idx="5"/>
          </p:nvPr>
        </p:nvSpPr>
        <p:spPr/>
        <p:txBody>
          <a:bodyPr/>
          <a:lstStyle/>
          <a:p>
            <a:fld id="{0398B9E1-7765-43C4-9794-5DE8AED82309}" type="slidenum">
              <a:rPr lang="zh-CN" altLang="en-US" smtClean="0"/>
              <a:t>17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0" y="3429003"/>
            <a:ext cx="12192000" cy="1773237"/>
          </a:xfrm>
        </p:spPr>
        <p:txBody>
          <a:bodyPr anchor="ctr">
            <a:normAutofit/>
          </a:bodyPr>
          <a:lstStyle>
            <a:lvl1pPr algn="ctr">
              <a:lnSpc>
                <a:spcPct val="100000"/>
              </a:lnSpc>
              <a:defRPr sz="3000">
                <a:solidFill>
                  <a:schemeClr val="bg1"/>
                </a:solidFill>
                <a:effectLst>
                  <a:outerShdw blurRad="38100" dist="38100" dir="2700000" algn="tl">
                    <a:srgbClr val="000000">
                      <a:alpha val="43137"/>
                    </a:srgbClr>
                  </a:outerShdw>
                </a:effectLst>
              </a:defRPr>
            </a:lvl1pPr>
          </a:lstStyle>
          <a:p>
            <a:r>
              <a:rPr lang="zh-CN" altLang="en-US" dirty="0"/>
              <a:t>单击此处编辑母版标题样式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1 Picture">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609600" y="1828800"/>
            <a:ext cx="536448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5"/>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16"/>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11" name="Content Placeholder 2"/>
          <p:cNvSpPr>
            <a:spLocks noGrp="1"/>
          </p:cNvSpPr>
          <p:nvPr>
            <p:ph sz="half" idx="17"/>
          </p:nvPr>
        </p:nvSpPr>
        <p:spPr>
          <a:xfrm>
            <a:off x="6217920" y="1828800"/>
            <a:ext cx="5364480" cy="3596640"/>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5" name="Title 4"/>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10" name="Text Placeholder 7"/>
          <p:cNvSpPr>
            <a:spLocks noGrp="1"/>
          </p:cNvSpPr>
          <p:nvPr>
            <p:ph type="body" sz="quarter" idx="18" hasCustomPrompt="1"/>
          </p:nvPr>
        </p:nvSpPr>
        <p:spPr>
          <a:xfrm>
            <a:off x="621792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1 Pictur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6" name="Text Placeholder 7"/>
          <p:cNvSpPr>
            <a:spLocks noGrp="1"/>
          </p:cNvSpPr>
          <p:nvPr>
            <p:ph type="body" sz="quarter" idx="12" hasCustomPrompt="1"/>
          </p:nvPr>
        </p:nvSpPr>
        <p:spPr>
          <a:xfrm>
            <a:off x="609600" y="1828805"/>
            <a:ext cx="10972800" cy="481927"/>
          </a:xfrm>
        </p:spPr>
        <p:txBody>
          <a:bodyPr anchor="t" anchorCtr="0">
            <a:normAutofit/>
          </a:bodyPr>
          <a:lstStyle>
            <a:lvl1pPr marL="0" indent="0">
              <a:spcBef>
                <a:spcPts val="0"/>
              </a:spcBef>
              <a:buFont typeface="Arial" panose="020B0604020202020204"/>
              <a:buNone/>
              <a:defRPr sz="1800" b="0" baseline="0">
                <a:solidFill>
                  <a:srgbClr val="000000"/>
                </a:solidFill>
              </a:defRPr>
            </a:lvl1pPr>
            <a:lvl2pPr marL="0" indent="0">
              <a:spcBef>
                <a:spcPts val="0"/>
              </a:spcBef>
              <a:buFont typeface="Arial" panose="020B0604020202020204"/>
              <a:buNone/>
              <a:defRPr sz="1800" b="0">
                <a:solidFill>
                  <a:srgbClr val="000000"/>
                </a:solidFill>
              </a:defRPr>
            </a:lvl2pPr>
            <a:lvl3pPr marL="0" indent="0">
              <a:spcBef>
                <a:spcPts val="0"/>
              </a:spcBef>
              <a:buFont typeface="Arial" panose="020B0604020202020204"/>
              <a:buNone/>
              <a:defRPr sz="1800" b="0">
                <a:solidFill>
                  <a:srgbClr val="000000"/>
                </a:solidFill>
              </a:defRPr>
            </a:lvl3pPr>
            <a:lvl4pPr marL="0" indent="0">
              <a:spcBef>
                <a:spcPts val="0"/>
              </a:spcBef>
              <a:buFont typeface="Arial" panose="020B0604020202020204"/>
              <a:buNone/>
              <a:defRPr sz="1800" b="0">
                <a:solidFill>
                  <a:srgbClr val="000000"/>
                </a:solidFill>
              </a:defRPr>
            </a:lvl4pPr>
            <a:lvl5pPr marL="0" indent="0">
              <a:spcBef>
                <a:spcPts val="0"/>
              </a:spcBef>
              <a:buFont typeface="Arial" panose="020B0604020202020204"/>
              <a:buNone/>
              <a:defRPr sz="1800" b="0">
                <a:solidFill>
                  <a:srgbClr val="000000"/>
                </a:solidFill>
              </a:defRPr>
            </a:lvl5pPr>
          </a:lstStyle>
          <a:p>
            <a:pPr lvl="0"/>
            <a:r>
              <a:rPr lang="en-US" dirty="0"/>
              <a:t>Optional picture title</a:t>
            </a:r>
          </a:p>
        </p:txBody>
      </p:sp>
      <p:sp>
        <p:nvSpPr>
          <p:cNvPr id="3" name="Footer Placeholder 2"/>
          <p:cNvSpPr>
            <a:spLocks noGrp="1"/>
          </p:cNvSpPr>
          <p:nvPr>
            <p:ph type="ftr" sz="quarter" idx="14"/>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15"/>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9" name="Content Placeholder 2"/>
          <p:cNvSpPr>
            <a:spLocks noGrp="1"/>
          </p:cNvSpPr>
          <p:nvPr>
            <p:ph sz="half" idx="17"/>
          </p:nvPr>
        </p:nvSpPr>
        <p:spPr>
          <a:xfrm>
            <a:off x="609600" y="2381959"/>
            <a:ext cx="1097280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2" name="Text Placeholder 7"/>
          <p:cNvSpPr>
            <a:spLocks noGrp="1"/>
          </p:cNvSpPr>
          <p:nvPr>
            <p:ph type="body" sz="quarter" idx="18" hasCustomPrompt="1"/>
          </p:nvPr>
        </p:nvSpPr>
        <p:spPr>
          <a:xfrm>
            <a:off x="609600" y="5547360"/>
            <a:ext cx="1097280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3" name="Footer Placeholder 2"/>
          <p:cNvSpPr>
            <a:spLocks noGrp="1"/>
          </p:cNvSpPr>
          <p:nvPr>
            <p:ph type="ftr" sz="quarter" idx="16"/>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17"/>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14" name="Content Placeholder 2"/>
          <p:cNvSpPr>
            <a:spLocks noGrp="1"/>
          </p:cNvSpPr>
          <p:nvPr>
            <p:ph sz="half" idx="18"/>
          </p:nvPr>
        </p:nvSpPr>
        <p:spPr>
          <a:xfrm>
            <a:off x="609600" y="2381959"/>
            <a:ext cx="536448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5" name="Content Placeholder 2"/>
          <p:cNvSpPr>
            <a:spLocks noGrp="1"/>
          </p:cNvSpPr>
          <p:nvPr>
            <p:ph sz="half" idx="19"/>
          </p:nvPr>
        </p:nvSpPr>
        <p:spPr>
          <a:xfrm>
            <a:off x="6217920" y="2381959"/>
            <a:ext cx="536448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0" name="Text Placeholder 7"/>
          <p:cNvSpPr>
            <a:spLocks noGrp="1"/>
          </p:cNvSpPr>
          <p:nvPr>
            <p:ph type="body" sz="quarter" idx="12" hasCustomPrompt="1"/>
          </p:nvPr>
        </p:nvSpPr>
        <p:spPr>
          <a:xfrm>
            <a:off x="609600" y="1828805"/>
            <a:ext cx="10972800" cy="481927"/>
          </a:xfrm>
        </p:spPr>
        <p:txBody>
          <a:bodyPr anchor="t" anchorCtr="0">
            <a:normAutofit/>
          </a:bodyPr>
          <a:lstStyle>
            <a:lvl1pPr marL="0" indent="0">
              <a:spcBef>
                <a:spcPts val="0"/>
              </a:spcBef>
              <a:buFont typeface="Arial" panose="020B0604020202020204"/>
              <a:buNone/>
              <a:defRPr sz="1800" b="0" baseline="0">
                <a:solidFill>
                  <a:srgbClr val="000000"/>
                </a:solidFill>
              </a:defRPr>
            </a:lvl1pPr>
            <a:lvl2pPr marL="0" indent="0">
              <a:spcBef>
                <a:spcPts val="0"/>
              </a:spcBef>
              <a:buFont typeface="Arial" panose="020B0604020202020204"/>
              <a:buNone/>
              <a:defRPr sz="1800" b="0">
                <a:solidFill>
                  <a:srgbClr val="000000"/>
                </a:solidFill>
              </a:defRPr>
            </a:lvl2pPr>
            <a:lvl3pPr marL="0" indent="0">
              <a:spcBef>
                <a:spcPts val="0"/>
              </a:spcBef>
              <a:buFont typeface="Arial" panose="020B0604020202020204"/>
              <a:buNone/>
              <a:defRPr sz="1800" b="0">
                <a:solidFill>
                  <a:srgbClr val="000000"/>
                </a:solidFill>
              </a:defRPr>
            </a:lvl3pPr>
            <a:lvl4pPr marL="0" indent="0">
              <a:spcBef>
                <a:spcPts val="0"/>
              </a:spcBef>
              <a:buFont typeface="Arial" panose="020B0604020202020204"/>
              <a:buNone/>
              <a:defRPr sz="1800" b="0">
                <a:solidFill>
                  <a:srgbClr val="000000"/>
                </a:solidFill>
              </a:defRPr>
            </a:lvl4pPr>
            <a:lvl5pPr marL="0" indent="0">
              <a:spcBef>
                <a:spcPts val="0"/>
              </a:spcBef>
              <a:buFont typeface="Arial" panose="020B0604020202020204"/>
              <a:buNone/>
              <a:defRPr sz="1800" b="0">
                <a:solidFill>
                  <a:srgbClr val="000000"/>
                </a:solidFill>
              </a:defRPr>
            </a:lvl5pPr>
          </a:lstStyle>
          <a:p>
            <a:pPr lvl="0"/>
            <a:r>
              <a:rPr lang="en-US" dirty="0"/>
              <a:t>Optional picture title</a:t>
            </a:r>
          </a:p>
        </p:txBody>
      </p:sp>
      <p:sp>
        <p:nvSpPr>
          <p:cNvPr id="17" name="Text Placeholder 7"/>
          <p:cNvSpPr>
            <a:spLocks noGrp="1"/>
          </p:cNvSpPr>
          <p:nvPr>
            <p:ph type="body" sz="quarter" idx="20" hasCustomPrompt="1"/>
          </p:nvPr>
        </p:nvSpPr>
        <p:spPr>
          <a:xfrm>
            <a:off x="60960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18" name="Text Placeholder 7"/>
          <p:cNvSpPr>
            <a:spLocks noGrp="1"/>
          </p:cNvSpPr>
          <p:nvPr>
            <p:ph type="body" sz="quarter" idx="21" hasCustomPrompt="1"/>
          </p:nvPr>
        </p:nvSpPr>
        <p:spPr>
          <a:xfrm>
            <a:off x="621792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2" name="Footer Placeholder 1"/>
          <p:cNvSpPr>
            <a:spLocks noGrp="1"/>
          </p:cNvSpPr>
          <p:nvPr>
            <p:ph type="ftr" sz="quarter" idx="20"/>
          </p:nvPr>
        </p:nvSpPr>
        <p:spPr>
          <a:xfrm>
            <a:off x="917365" y="6375400"/>
            <a:ext cx="5056719" cy="304800"/>
          </a:xfrm>
          <a:prstGeom prst="rect">
            <a:avLst/>
          </a:prstGeom>
        </p:spPr>
        <p:txBody>
          <a:bodyPr/>
          <a:lstStyle/>
          <a:p>
            <a:endParaRPr lang="en-US" dirty="0"/>
          </a:p>
        </p:txBody>
      </p:sp>
      <p:sp>
        <p:nvSpPr>
          <p:cNvPr id="3" name="Slide Number Placeholder 2"/>
          <p:cNvSpPr>
            <a:spLocks noGrp="1"/>
          </p:cNvSpPr>
          <p:nvPr>
            <p:ph type="sldNum" sz="quarter" idx="2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19" name="Content Placeholder 2"/>
          <p:cNvSpPr>
            <a:spLocks noGrp="1"/>
          </p:cNvSpPr>
          <p:nvPr>
            <p:ph sz="half" idx="22"/>
          </p:nvPr>
        </p:nvSpPr>
        <p:spPr>
          <a:xfrm>
            <a:off x="609600" y="2381959"/>
            <a:ext cx="347472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20" name="Content Placeholder 2"/>
          <p:cNvSpPr>
            <a:spLocks noGrp="1"/>
          </p:cNvSpPr>
          <p:nvPr>
            <p:ph sz="half" idx="23"/>
          </p:nvPr>
        </p:nvSpPr>
        <p:spPr>
          <a:xfrm>
            <a:off x="4358640" y="2381959"/>
            <a:ext cx="347472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21" name="Content Placeholder 2"/>
          <p:cNvSpPr>
            <a:spLocks noGrp="1"/>
          </p:cNvSpPr>
          <p:nvPr>
            <p:ph sz="half" idx="24"/>
          </p:nvPr>
        </p:nvSpPr>
        <p:spPr>
          <a:xfrm>
            <a:off x="8107680" y="2381959"/>
            <a:ext cx="347472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3" name="Text Placeholder 7"/>
          <p:cNvSpPr>
            <a:spLocks noGrp="1"/>
          </p:cNvSpPr>
          <p:nvPr>
            <p:ph type="body" sz="quarter" idx="12" hasCustomPrompt="1"/>
          </p:nvPr>
        </p:nvSpPr>
        <p:spPr>
          <a:xfrm>
            <a:off x="609600" y="1828805"/>
            <a:ext cx="10972800" cy="481927"/>
          </a:xfrm>
        </p:spPr>
        <p:txBody>
          <a:bodyPr anchor="t" anchorCtr="0">
            <a:normAutofit/>
          </a:bodyPr>
          <a:lstStyle>
            <a:lvl1pPr marL="0" indent="0">
              <a:spcBef>
                <a:spcPts val="0"/>
              </a:spcBef>
              <a:buFont typeface="Arial" panose="020B0604020202020204"/>
              <a:buNone/>
              <a:defRPr sz="1800" b="0" baseline="0">
                <a:solidFill>
                  <a:srgbClr val="000000"/>
                </a:solidFill>
              </a:defRPr>
            </a:lvl1pPr>
            <a:lvl2pPr marL="0" indent="0">
              <a:spcBef>
                <a:spcPts val="0"/>
              </a:spcBef>
              <a:buFont typeface="Arial" panose="020B0604020202020204"/>
              <a:buNone/>
              <a:defRPr sz="1800" b="0">
                <a:solidFill>
                  <a:srgbClr val="000000"/>
                </a:solidFill>
              </a:defRPr>
            </a:lvl2pPr>
            <a:lvl3pPr marL="0" indent="0">
              <a:spcBef>
                <a:spcPts val="0"/>
              </a:spcBef>
              <a:buFont typeface="Arial" panose="020B0604020202020204"/>
              <a:buNone/>
              <a:defRPr sz="1800" b="0">
                <a:solidFill>
                  <a:srgbClr val="000000"/>
                </a:solidFill>
              </a:defRPr>
            </a:lvl3pPr>
            <a:lvl4pPr marL="0" indent="0">
              <a:spcBef>
                <a:spcPts val="0"/>
              </a:spcBef>
              <a:buFont typeface="Arial" panose="020B0604020202020204"/>
              <a:buNone/>
              <a:defRPr sz="1800" b="0">
                <a:solidFill>
                  <a:srgbClr val="000000"/>
                </a:solidFill>
              </a:defRPr>
            </a:lvl4pPr>
            <a:lvl5pPr marL="0" indent="0">
              <a:spcBef>
                <a:spcPts val="0"/>
              </a:spcBef>
              <a:buFont typeface="Arial" panose="020B0604020202020204"/>
              <a:buNone/>
              <a:defRPr sz="1800" b="0">
                <a:solidFill>
                  <a:srgbClr val="000000"/>
                </a:solidFill>
              </a:defRPr>
            </a:lvl5pPr>
          </a:lstStyle>
          <a:p>
            <a:pPr lvl="0"/>
            <a:r>
              <a:rPr lang="en-US" dirty="0"/>
              <a:t>Optional picture title</a:t>
            </a:r>
          </a:p>
        </p:txBody>
      </p:sp>
      <p:sp>
        <p:nvSpPr>
          <p:cNvPr id="22" name="Text Placeholder 7"/>
          <p:cNvSpPr>
            <a:spLocks noGrp="1"/>
          </p:cNvSpPr>
          <p:nvPr>
            <p:ph type="body" sz="quarter" idx="18" hasCustomPrompt="1"/>
          </p:nvPr>
        </p:nvSpPr>
        <p:spPr>
          <a:xfrm>
            <a:off x="60960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23" name="Text Placeholder 7"/>
          <p:cNvSpPr>
            <a:spLocks noGrp="1"/>
          </p:cNvSpPr>
          <p:nvPr>
            <p:ph type="body" sz="quarter" idx="25" hasCustomPrompt="1"/>
          </p:nvPr>
        </p:nvSpPr>
        <p:spPr>
          <a:xfrm>
            <a:off x="435864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24" name="Text Placeholder 7"/>
          <p:cNvSpPr>
            <a:spLocks noGrp="1"/>
          </p:cNvSpPr>
          <p:nvPr>
            <p:ph type="body" sz="quarter" idx="26" hasCustomPrompt="1"/>
          </p:nvPr>
        </p:nvSpPr>
        <p:spPr>
          <a:xfrm>
            <a:off x="810768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Big Statem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6217920" y="1828800"/>
            <a:ext cx="5364480" cy="4145280"/>
          </a:xfrm>
        </p:spPr>
        <p:txBody>
          <a:bodyPr>
            <a:normAutofit/>
          </a:bodyPr>
          <a:lstStyle>
            <a:lvl1pPr marL="0" indent="0">
              <a:lnSpc>
                <a:spcPct val="90000"/>
              </a:lnSpc>
              <a:spcBef>
                <a:spcPts val="0"/>
              </a:spcBef>
              <a:buFont typeface="Arial" panose="020B0604020202020204"/>
              <a:buNone/>
              <a:defRPr sz="3600" b="0" i="0" spc="0" baseline="0">
                <a:solidFill>
                  <a:schemeClr val="accent2"/>
                </a:solidFill>
                <a:latin typeface="+mn-lt"/>
                <a:ea typeface="Arial" panose="020B0604020202020204" pitchFamily="34" charset="0"/>
                <a:cs typeface="Arial" panose="020B0604020202020204" pitchFamily="34" charset="0"/>
              </a:defRPr>
            </a:lvl1pPr>
            <a:lvl2pPr marL="0" indent="0">
              <a:lnSpc>
                <a:spcPct val="90000"/>
              </a:lnSpc>
              <a:spcBef>
                <a:spcPts val="0"/>
              </a:spcBef>
              <a:buFont typeface="Arial" panose="020B0604020202020204"/>
              <a:buNone/>
              <a:defRPr sz="4400">
                <a:solidFill>
                  <a:srgbClr val="0460A9"/>
                </a:solidFill>
              </a:defRPr>
            </a:lvl2pPr>
            <a:lvl3pPr marL="0" indent="0">
              <a:lnSpc>
                <a:spcPct val="90000"/>
              </a:lnSpc>
              <a:spcBef>
                <a:spcPts val="0"/>
              </a:spcBef>
              <a:buFont typeface="Arial" panose="020B0604020202020204"/>
              <a:buNone/>
              <a:defRPr sz="4400">
                <a:solidFill>
                  <a:srgbClr val="0460A9"/>
                </a:solidFill>
              </a:defRPr>
            </a:lvl3pPr>
            <a:lvl4pPr marL="0" indent="0">
              <a:lnSpc>
                <a:spcPct val="90000"/>
              </a:lnSpc>
              <a:spcBef>
                <a:spcPts val="0"/>
              </a:spcBef>
              <a:buFont typeface="Arial" panose="020B0604020202020204"/>
              <a:buNone/>
              <a:defRPr sz="4400">
                <a:solidFill>
                  <a:srgbClr val="0460A9"/>
                </a:solidFill>
              </a:defRPr>
            </a:lvl4pPr>
            <a:lvl5pPr marL="0" indent="0">
              <a:lnSpc>
                <a:spcPct val="90000"/>
              </a:lnSpc>
              <a:spcBef>
                <a:spcPts val="0"/>
              </a:spcBef>
              <a:buFont typeface="Arial" panose="020B0604020202020204"/>
              <a:buNone/>
              <a:defRPr sz="4400">
                <a:solidFill>
                  <a:srgbClr val="0460A9"/>
                </a:solidFill>
              </a:defRPr>
            </a:lvl5pPr>
            <a:lvl6pPr>
              <a:defRPr sz="1800"/>
            </a:lvl6pPr>
            <a:lvl7pPr>
              <a:defRPr sz="1800"/>
            </a:lvl7pPr>
            <a:lvl8pPr>
              <a:defRPr sz="1800"/>
            </a:lvl8pPr>
            <a:lvl9pPr>
              <a:defRPr sz="1800"/>
            </a:lvl9pPr>
          </a:lstStyle>
          <a:p>
            <a:pPr lvl="0"/>
            <a:r>
              <a:rPr lang="en-US"/>
              <a:t>Edit Master text styles</a:t>
            </a:r>
          </a:p>
        </p:txBody>
      </p:sp>
      <p:sp>
        <p:nvSpPr>
          <p:cNvPr id="3" name="Footer Placeholder 2"/>
          <p:cNvSpPr>
            <a:spLocks noGrp="1"/>
          </p:cNvSpPr>
          <p:nvPr>
            <p:ph type="ftr" sz="quarter" idx="19"/>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20"/>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9" name="Content Placeholder 2"/>
          <p:cNvSpPr>
            <a:spLocks noGrp="1"/>
          </p:cNvSpPr>
          <p:nvPr>
            <p:ph sz="half" idx="17"/>
          </p:nvPr>
        </p:nvSpPr>
        <p:spPr>
          <a:xfrm>
            <a:off x="609600" y="1828800"/>
            <a:ext cx="5364480" cy="3596640"/>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0" name="Text Placeholder 7"/>
          <p:cNvSpPr>
            <a:spLocks noGrp="1"/>
          </p:cNvSpPr>
          <p:nvPr>
            <p:ph type="body" sz="quarter" idx="21" hasCustomPrompt="1"/>
          </p:nvPr>
        </p:nvSpPr>
        <p:spPr>
          <a:xfrm>
            <a:off x="60960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6" name="Title 5"/>
          <p:cNvSpPr>
            <a:spLocks noGrp="1"/>
          </p:cNvSpPr>
          <p:nvPr>
            <p:ph type="title"/>
          </p:nvPr>
        </p:nvSpPr>
        <p:spPr>
          <a:xfrm>
            <a:off x="609600" y="457200"/>
            <a:ext cx="10972800" cy="1280160"/>
          </a:xfrm>
        </p:spPr>
        <p:txBody>
          <a:bodyPr/>
          <a:lstStyle/>
          <a:p>
            <a:r>
              <a:rPr lang="en-US"/>
              <a:t>Click to edit Master title style</a:t>
            </a:r>
            <a:endParaRPr lang="en-US" dirty="0"/>
          </a:p>
        </p:txBody>
      </p:sp>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Big Statement - Alternate">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4328160" y="1828800"/>
            <a:ext cx="7254240" cy="4145280"/>
          </a:xfrm>
        </p:spPr>
        <p:txBody>
          <a:bodyPr>
            <a:normAutofit/>
          </a:bodyPr>
          <a:lstStyle>
            <a:lvl1pPr marL="0" indent="0">
              <a:lnSpc>
                <a:spcPct val="90000"/>
              </a:lnSpc>
              <a:spcBef>
                <a:spcPts val="0"/>
              </a:spcBef>
              <a:buFont typeface="Arial" panose="020B0604020202020204"/>
              <a:buNone/>
              <a:defRPr sz="3600" b="0" i="0" spc="0" baseline="0">
                <a:solidFill>
                  <a:schemeClr val="accent2"/>
                </a:solidFill>
                <a:latin typeface="+mn-lt"/>
                <a:ea typeface="Arial" panose="020B0604020202020204" pitchFamily="34" charset="0"/>
                <a:cs typeface="Arial" panose="020B0604020202020204" pitchFamily="34" charset="0"/>
              </a:defRPr>
            </a:lvl1pPr>
            <a:lvl2pPr marL="0" indent="0">
              <a:lnSpc>
                <a:spcPct val="90000"/>
              </a:lnSpc>
              <a:spcBef>
                <a:spcPts val="0"/>
              </a:spcBef>
              <a:buFont typeface="Arial" panose="020B0604020202020204"/>
              <a:buNone/>
              <a:defRPr sz="4400">
                <a:solidFill>
                  <a:srgbClr val="0460A9"/>
                </a:solidFill>
              </a:defRPr>
            </a:lvl2pPr>
            <a:lvl3pPr marL="0" indent="0">
              <a:lnSpc>
                <a:spcPct val="90000"/>
              </a:lnSpc>
              <a:spcBef>
                <a:spcPts val="0"/>
              </a:spcBef>
              <a:buFont typeface="Arial" panose="020B0604020202020204"/>
              <a:buNone/>
              <a:defRPr sz="4400">
                <a:solidFill>
                  <a:srgbClr val="0460A9"/>
                </a:solidFill>
              </a:defRPr>
            </a:lvl3pPr>
            <a:lvl4pPr marL="0" indent="0">
              <a:lnSpc>
                <a:spcPct val="90000"/>
              </a:lnSpc>
              <a:spcBef>
                <a:spcPts val="0"/>
              </a:spcBef>
              <a:buFont typeface="Arial" panose="020B0604020202020204"/>
              <a:buNone/>
              <a:defRPr sz="4400">
                <a:solidFill>
                  <a:srgbClr val="0460A9"/>
                </a:solidFill>
              </a:defRPr>
            </a:lvl4pPr>
            <a:lvl5pPr marL="0" indent="0">
              <a:lnSpc>
                <a:spcPct val="90000"/>
              </a:lnSpc>
              <a:spcBef>
                <a:spcPts val="0"/>
              </a:spcBef>
              <a:buFont typeface="Arial" panose="020B0604020202020204"/>
              <a:buNone/>
              <a:defRPr sz="4400">
                <a:solidFill>
                  <a:srgbClr val="0460A9"/>
                </a:solidFill>
              </a:defRPr>
            </a:lvl5pPr>
            <a:lvl6pPr>
              <a:defRPr sz="1800"/>
            </a:lvl6pPr>
            <a:lvl7pPr>
              <a:defRPr sz="1800"/>
            </a:lvl7pPr>
            <a:lvl8pPr>
              <a:defRPr sz="1800"/>
            </a:lvl8pPr>
            <a:lvl9pPr>
              <a:defRPr sz="1800"/>
            </a:lvl9pPr>
          </a:lstStyle>
          <a:p>
            <a:pPr lvl="0"/>
            <a:r>
              <a:rPr lang="en-US"/>
              <a:t>Edit Master text styles</a:t>
            </a:r>
          </a:p>
        </p:txBody>
      </p:sp>
      <p:sp>
        <p:nvSpPr>
          <p:cNvPr id="3" name="Footer Placeholder 2"/>
          <p:cNvSpPr>
            <a:spLocks noGrp="1"/>
          </p:cNvSpPr>
          <p:nvPr>
            <p:ph type="ftr" sz="quarter" idx="19"/>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20"/>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9" name="Content Placeholder 2"/>
          <p:cNvSpPr>
            <a:spLocks noGrp="1"/>
          </p:cNvSpPr>
          <p:nvPr>
            <p:ph sz="half" idx="17"/>
          </p:nvPr>
        </p:nvSpPr>
        <p:spPr>
          <a:xfrm>
            <a:off x="609600" y="1828800"/>
            <a:ext cx="3474720" cy="3596640"/>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0" name="Text Placeholder 7"/>
          <p:cNvSpPr>
            <a:spLocks noGrp="1"/>
          </p:cNvSpPr>
          <p:nvPr>
            <p:ph type="body" sz="quarter" idx="21" hasCustomPrompt="1"/>
          </p:nvPr>
        </p:nvSpPr>
        <p:spPr>
          <a:xfrm>
            <a:off x="60960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6" name="Title 5"/>
          <p:cNvSpPr>
            <a:spLocks noGrp="1"/>
          </p:cNvSpPr>
          <p:nvPr>
            <p:ph type="title"/>
          </p:nvPr>
        </p:nvSpPr>
        <p:spPr>
          <a:xfrm>
            <a:off x="609600" y="457200"/>
            <a:ext cx="10972800" cy="1280160"/>
          </a:xfrm>
        </p:spPr>
        <p:txBody>
          <a:bodyPr/>
          <a:lstStyle/>
          <a:p>
            <a:r>
              <a:rPr lang="en-US"/>
              <a:t>Click to edit Master title style</a:t>
            </a:r>
            <a:endParaRPr lang="en-US" dirty="0"/>
          </a:p>
        </p:txBody>
      </p:sp>
    </p:spTree>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ig Quote">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grpSp>
        <p:nvGrpSpPr>
          <p:cNvPr id="9" name="Group 8"/>
          <p:cNvGrpSpPr/>
          <p:nvPr userDrawn="1"/>
        </p:nvGrpSpPr>
        <p:grpSpPr>
          <a:xfrm>
            <a:off x="1400838" y="-182880"/>
            <a:ext cx="10181567" cy="7229856"/>
            <a:chOff x="1050626" y="-137160"/>
            <a:chExt cx="7636174" cy="5422392"/>
          </a:xfrm>
        </p:grpSpPr>
        <p:cxnSp>
          <p:nvCxnSpPr>
            <p:cNvPr id="11" name="Straight Connector 10"/>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3" name="Text Placeholder 2"/>
          <p:cNvSpPr>
            <a:spLocks noGrp="1"/>
          </p:cNvSpPr>
          <p:nvPr>
            <p:ph type="body" sz="quarter" idx="12" hasCustomPrompt="1"/>
          </p:nvPr>
        </p:nvSpPr>
        <p:spPr>
          <a:xfrm>
            <a:off x="2133600" y="1341122"/>
            <a:ext cx="9448800" cy="4139932"/>
          </a:xfrm>
        </p:spPr>
        <p:txBody>
          <a:bodyPr anchor="ctr" anchorCtr="0"/>
          <a:lstStyle>
            <a:lvl1pPr marL="0" indent="0">
              <a:lnSpc>
                <a:spcPct val="90000"/>
              </a:lnSpc>
              <a:spcBef>
                <a:spcPts val="0"/>
              </a:spcBef>
              <a:buNone/>
              <a:defRPr sz="4800" b="0" i="0" spc="0" baseline="0">
                <a:solidFill>
                  <a:schemeClr val="accent2"/>
                </a:solidFill>
                <a:latin typeface="+mn-lt"/>
                <a:ea typeface="Arial" panose="020B0604020202020204" pitchFamily="34" charset="0"/>
                <a:cs typeface="Arial" panose="020B0604020202020204" pitchFamily="34" charset="0"/>
              </a:defRPr>
            </a:lvl1pPr>
            <a:lvl2pPr marL="229870" indent="-229870">
              <a:spcBef>
                <a:spcPts val="600"/>
              </a:spcBef>
              <a:defRPr b="0" i="0" baseline="0">
                <a:latin typeface="+mn-lt"/>
                <a:ea typeface="Arial" panose="020B0604020202020204" pitchFamily="34" charset="0"/>
                <a:cs typeface="Arial" panose="020B0604020202020204" pitchFamily="34" charset="0"/>
              </a:defRPr>
            </a:lvl2pPr>
            <a:lvl3pPr marL="229870" indent="0">
              <a:spcBef>
                <a:spcPts val="600"/>
              </a:spcBef>
              <a:buNone/>
              <a:defRPr/>
            </a:lvl3pPr>
            <a:lvl4pPr marL="685800" indent="-229870">
              <a:spcBef>
                <a:spcPts val="600"/>
              </a:spcBef>
              <a:defRPr/>
            </a:lvl4pPr>
            <a:lvl5pPr marL="917575" indent="-231775">
              <a:spcBef>
                <a:spcPts val="600"/>
              </a:spcBef>
              <a:defRPr/>
            </a:lvl5pPr>
          </a:lstStyle>
          <a:p>
            <a:pPr lvl="0"/>
            <a:r>
              <a:rPr lang="en-US" dirty="0"/>
              <a:t>“Quote goes here.”</a:t>
            </a:r>
          </a:p>
          <a:p>
            <a:pPr lvl="1"/>
            <a:r>
              <a:rPr lang="en-US" dirty="0"/>
              <a:t>Attribution, if needed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pic>
        <p:nvPicPr>
          <p:cNvPr id="18" name="Picture 17"/>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41" name="Group 40"/>
          <p:cNvGrpSpPr/>
          <p:nvPr userDrawn="1"/>
        </p:nvGrpSpPr>
        <p:grpSpPr>
          <a:xfrm>
            <a:off x="-182880" y="-182880"/>
            <a:ext cx="12557760" cy="7229856"/>
            <a:chOff x="-137160" y="-137160"/>
            <a:chExt cx="9418320" cy="5422392"/>
          </a:xfrm>
        </p:grpSpPr>
        <p:cxnSp>
          <p:nvCxnSpPr>
            <p:cNvPr id="42" name="Straight Connector 41"/>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55" name="Title 1"/>
          <p:cNvSpPr>
            <a:spLocks noGrp="1"/>
          </p:cNvSpPr>
          <p:nvPr>
            <p:ph type="ctrTitle"/>
          </p:nvPr>
        </p:nvSpPr>
        <p:spPr bwMode="auto">
          <a:xfrm>
            <a:off x="2133600" y="4145280"/>
            <a:ext cx="9448800" cy="1219200"/>
          </a:xfrm>
        </p:spPr>
        <p:txBody>
          <a:bodyPr anchor="b" anchorCtr="0">
            <a:noAutofit/>
          </a:bodyPr>
          <a:lstStyle>
            <a:lvl1pPr>
              <a:defRPr sz="3200">
                <a:solidFill>
                  <a:schemeClr val="tx1"/>
                </a:solidFill>
              </a:defRPr>
            </a:lvl1pPr>
          </a:lstStyle>
          <a:p>
            <a:r>
              <a:rPr lang="en-US"/>
              <a:t>Click to edit Master title style</a:t>
            </a:r>
            <a:endParaRPr lang="en-US" dirty="0"/>
          </a:p>
        </p:txBody>
      </p:sp>
      <p:sp>
        <p:nvSpPr>
          <p:cNvPr id="56" name="Subtitle 2"/>
          <p:cNvSpPr>
            <a:spLocks noGrp="1"/>
          </p:cNvSpPr>
          <p:nvPr>
            <p:ph type="subTitle" idx="1" hasCustomPrompt="1"/>
          </p:nvPr>
        </p:nvSpPr>
        <p:spPr bwMode="auto">
          <a:xfrm>
            <a:off x="2133600" y="5486400"/>
            <a:ext cx="6705600" cy="975360"/>
          </a:xfrm>
        </p:spPr>
        <p:txBody>
          <a:bodyPr>
            <a:noAutofit/>
          </a:bodyPr>
          <a:lstStyle>
            <a:lvl1pPr marL="0" indent="0" algn="l">
              <a:lnSpc>
                <a:spcPct val="100000"/>
              </a:lnSpc>
              <a:spcBef>
                <a:spcPts val="0"/>
              </a:spcBef>
              <a:buNone/>
              <a:defRPr sz="1400" b="1" i="0" spc="0" baseline="0">
                <a:solidFill>
                  <a:schemeClr val="tx1"/>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r>
              <a:rPr lang="en-US" dirty="0" err="1"/>
              <a:t>su</a:t>
            </a:r>
            <a:r>
              <a:rPr lang="en-US" dirty="0"/>
              <a:t>   </a:t>
            </a:r>
            <a:r>
              <a:rPr lang="en-US" dirty="0" err="1"/>
              <a:t>btitle</a:t>
            </a:r>
            <a:r>
              <a:rPr lang="en-US" dirty="0"/>
              <a:t>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sp>
        <p:nvSpPr>
          <p:cNvPr id="16" name="Picture Placeholder 3"/>
          <p:cNvSpPr>
            <a:spLocks noGrp="1"/>
          </p:cNvSpPr>
          <p:nvPr>
            <p:ph type="pic" sz="quarter" idx="10" hasCustomPrompt="1"/>
          </p:nvPr>
        </p:nvSpPr>
        <p:spPr>
          <a:xfrm>
            <a:off x="700832" y="421541"/>
            <a:ext cx="10876800" cy="3513600"/>
          </a:xfrm>
          <a:solidFill>
            <a:srgbClr val="CCCCCC"/>
          </a:solidFill>
        </p:spPr>
        <p:txBody>
          <a:bodyPr tIns="0" anchor="ctr"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anose="020B0604020202020204" pitchFamily="34" charset="0"/>
              <a:buNone/>
              <a:tabLst>
                <a:tab pos="3998595" algn="r"/>
                <a:tab pos="8228965"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panose="020B0604020202020204" pitchFamily="34"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pic>
        <p:nvPicPr>
          <p:cNvPr id="17" name="Picture 16"/>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Picture">
    <p:spTree>
      <p:nvGrpSpPr>
        <p:cNvPr id="1" name=""/>
        <p:cNvGrpSpPr/>
        <p:nvPr/>
      </p:nvGrpSpPr>
      <p:grpSpPr>
        <a:xfrm>
          <a:off x="0" y="0"/>
          <a:ext cx="0" cy="0"/>
          <a:chOff x="0" y="0"/>
          <a:chExt cx="0" cy="0"/>
        </a:xfrm>
      </p:grpSpPr>
      <p:grpSp>
        <p:nvGrpSpPr>
          <p:cNvPr id="14" name="Group 13"/>
          <p:cNvGrpSpPr/>
          <p:nvPr userDrawn="1"/>
        </p:nvGrpSpPr>
        <p:grpSpPr>
          <a:xfrm>
            <a:off x="1400838" y="-182880"/>
            <a:ext cx="10181567" cy="7229856"/>
            <a:chOff x="1050626" y="-137160"/>
            <a:chExt cx="7636174" cy="5422392"/>
          </a:xfrm>
        </p:grpSpPr>
        <p:cxnSp>
          <p:nvCxnSpPr>
            <p:cNvPr id="15" name="Straight Connector 14"/>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18" name="Title 1"/>
          <p:cNvSpPr>
            <a:spLocks noGrp="1"/>
          </p:cNvSpPr>
          <p:nvPr>
            <p:ph type="ctrTitle"/>
          </p:nvPr>
        </p:nvSpPr>
        <p:spPr bwMode="auto">
          <a:xfrm>
            <a:off x="2133600" y="1950727"/>
            <a:ext cx="9448800" cy="2802913"/>
          </a:xfrm>
        </p:spPr>
        <p:txBody>
          <a:bodyPr anchor="b" anchorCtr="0">
            <a:noAutofit/>
          </a:bodyPr>
          <a:lstStyle>
            <a:lvl1pPr>
              <a:defRPr sz="3200" baseline="0"/>
            </a:lvl1pPr>
          </a:lstStyle>
          <a:p>
            <a:r>
              <a:rPr lang="en-US"/>
              <a:t>Click to edit Master title style</a:t>
            </a:r>
            <a:endParaRPr lang="en-US" dirty="0"/>
          </a:p>
        </p:txBody>
      </p:sp>
      <p:sp>
        <p:nvSpPr>
          <p:cNvPr id="19" name="Subtitle 2"/>
          <p:cNvSpPr>
            <a:spLocks noGrp="1"/>
          </p:cNvSpPr>
          <p:nvPr>
            <p:ph type="subTitle" idx="1"/>
          </p:nvPr>
        </p:nvSpPr>
        <p:spPr bwMode="auto">
          <a:xfrm>
            <a:off x="2133600" y="4876800"/>
            <a:ext cx="9448800" cy="1097280"/>
          </a:xfrm>
        </p:spPr>
        <p:txBody>
          <a:bodyPr>
            <a:noAutofit/>
          </a:bodyPr>
          <a:lstStyle>
            <a:lvl1pPr marL="0" indent="0" algn="l">
              <a:lnSpc>
                <a:spcPct val="100000"/>
              </a:lnSpc>
              <a:spcBef>
                <a:spcPts val="0"/>
              </a:spcBef>
              <a:buNone/>
              <a:defRPr sz="1400" b="1" i="0" baseline="0">
                <a:solidFill>
                  <a:srgbClr val="000000"/>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pic>
        <p:nvPicPr>
          <p:cNvPr id="17" name="Picture 16"/>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9" name="Title 1"/>
          <p:cNvSpPr txBox="1"/>
          <p:nvPr userDrawn="1"/>
        </p:nvSpPr>
        <p:spPr>
          <a:xfrm>
            <a:off x="2133600" y="4145283"/>
            <a:ext cx="9448800" cy="121997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3200" b="1" i="0" spc="-100" dirty="0">
                <a:latin typeface="+mj-lt"/>
                <a:ea typeface="Arial Black" panose="020B0A04020102020204" charset="0"/>
                <a:cs typeface="Arial Black" panose="020B0A04020102020204" charset="0"/>
              </a:rPr>
              <a:t>Thank</a:t>
            </a:r>
            <a:r>
              <a:rPr lang="en-US" sz="3200" b="1" i="0" spc="-100" baseline="0" dirty="0">
                <a:latin typeface="+mj-lt"/>
                <a:ea typeface="Arial Black" panose="020B0A04020102020204" charset="0"/>
                <a:cs typeface="Arial Black" panose="020B0A04020102020204" charset="0"/>
              </a:rPr>
              <a:t> you</a:t>
            </a:r>
            <a:endParaRPr lang="en-US" sz="3200" b="1" i="0" spc="-100" dirty="0">
              <a:latin typeface="+mj-lt"/>
              <a:ea typeface="Arial Black" panose="020B0A04020102020204" charset="0"/>
              <a:cs typeface="Arial Black" panose="020B0A04020102020204" charset="0"/>
            </a:endParaRPr>
          </a:p>
        </p:txBody>
      </p:sp>
      <p:grpSp>
        <p:nvGrpSpPr>
          <p:cNvPr id="37" name="Group 36"/>
          <p:cNvGrpSpPr/>
          <p:nvPr userDrawn="1"/>
        </p:nvGrpSpPr>
        <p:grpSpPr>
          <a:xfrm>
            <a:off x="-182880" y="-182880"/>
            <a:ext cx="12557760" cy="7229856"/>
            <a:chOff x="-137160" y="-137160"/>
            <a:chExt cx="9418320" cy="5422392"/>
          </a:xfrm>
        </p:grpSpPr>
        <p:cxnSp>
          <p:nvCxnSpPr>
            <p:cNvPr id="38" name="Straight Connector 3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sp>
        <p:nvSpPr>
          <p:cNvPr id="15" name="Picture Placeholder 3"/>
          <p:cNvSpPr>
            <a:spLocks noGrp="1"/>
          </p:cNvSpPr>
          <p:nvPr>
            <p:ph type="pic" sz="quarter" idx="10" hasCustomPrompt="1"/>
          </p:nvPr>
        </p:nvSpPr>
        <p:spPr>
          <a:xfrm>
            <a:off x="700832" y="421541"/>
            <a:ext cx="10876800" cy="3513600"/>
          </a:xfrm>
          <a:solidFill>
            <a:srgbClr val="CCCCCC"/>
          </a:solidFill>
        </p:spPr>
        <p:txBody>
          <a:bodyPr tIns="0" anchor="ctr"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anose="020B0604020202020204" pitchFamily="34" charset="0"/>
              <a:buNone/>
              <a:tabLst>
                <a:tab pos="3998595" algn="r"/>
                <a:tab pos="8228965"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panose="020B0604020202020204" pitchFamily="34"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pic>
        <p:nvPicPr>
          <p:cNvPr id="16" name="Picture 15"/>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29736" y="2082474"/>
            <a:ext cx="10549467" cy="1773237"/>
          </a:xfrm>
        </p:spPr>
        <p:txBody>
          <a:bodyPr anchor="ctr">
            <a:normAutofit/>
          </a:bodyPr>
          <a:lstStyle>
            <a:lvl1pPr algn="ctr">
              <a:lnSpc>
                <a:spcPct val="100000"/>
              </a:lnSpc>
              <a:defRPr sz="3000">
                <a:solidFill>
                  <a:schemeClr val="bg1"/>
                </a:solidFill>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副标题 2"/>
          <p:cNvSpPr>
            <a:spLocks noGrp="1"/>
          </p:cNvSpPr>
          <p:nvPr>
            <p:ph type="subTitle" idx="1"/>
          </p:nvPr>
        </p:nvSpPr>
        <p:spPr>
          <a:xfrm>
            <a:off x="829736" y="3855707"/>
            <a:ext cx="10549467" cy="533400"/>
          </a:xfrm>
        </p:spPr>
        <p:txBody>
          <a:bodyPr anchor="ctr">
            <a:normAutofit/>
          </a:bodyPr>
          <a:lstStyle>
            <a:lvl1pPr marL="0" indent="0" algn="ctr">
              <a:lnSpc>
                <a:spcPct val="100000"/>
              </a:lnSpc>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pic>
        <p:nvPicPr>
          <p:cNvPr id="15" name="图片 14"/>
          <p:cNvPicPr>
            <a:picLocks noChangeAspect="1"/>
          </p:cNvPicPr>
          <p:nvPr userDrawn="1"/>
        </p:nvPicPr>
        <p:blipFill>
          <a:blip r:embed="rId2"/>
          <a:stretch>
            <a:fillRect/>
          </a:stretch>
        </p:blipFill>
        <p:spPr>
          <a:xfrm>
            <a:off x="0" y="0"/>
            <a:ext cx="12192000" cy="6858000"/>
          </a:xfrm>
          <a:prstGeom prst="rect">
            <a:avLst/>
          </a:prstGeom>
        </p:spPr>
      </p:pic>
      <p:pic>
        <p:nvPicPr>
          <p:cNvPr id="19" name="图片 1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a:xfrm>
            <a:off x="301625" y="226695"/>
            <a:ext cx="3327400" cy="44259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 No Picture">
    <p:spTree>
      <p:nvGrpSpPr>
        <p:cNvPr id="1" name=""/>
        <p:cNvGrpSpPr/>
        <p:nvPr/>
      </p:nvGrpSpPr>
      <p:grpSpPr>
        <a:xfrm>
          <a:off x="0" y="0"/>
          <a:ext cx="0" cy="0"/>
          <a:chOff x="0" y="0"/>
          <a:chExt cx="0" cy="0"/>
        </a:xfrm>
      </p:grpSpPr>
      <p:grpSp>
        <p:nvGrpSpPr>
          <p:cNvPr id="13" name="Group 12"/>
          <p:cNvGrpSpPr/>
          <p:nvPr userDrawn="1"/>
        </p:nvGrpSpPr>
        <p:grpSpPr>
          <a:xfrm>
            <a:off x="1400838" y="-182880"/>
            <a:ext cx="10181567" cy="7229856"/>
            <a:chOff x="1050626" y="-137160"/>
            <a:chExt cx="7636174" cy="5422392"/>
          </a:xfrm>
        </p:grpSpPr>
        <p:cxnSp>
          <p:nvCxnSpPr>
            <p:cNvPr id="14" name="Straight Connector 13"/>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6" name="Title 1"/>
          <p:cNvSpPr txBox="1"/>
          <p:nvPr userDrawn="1"/>
        </p:nvSpPr>
        <p:spPr>
          <a:xfrm>
            <a:off x="2133600" y="1950720"/>
            <a:ext cx="9448800" cy="280416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3200" b="1" i="0" spc="-100" dirty="0">
                <a:latin typeface="+mj-lt"/>
                <a:ea typeface="Arial Black" panose="020B0A04020102020204" charset="0"/>
                <a:cs typeface="Arial Black" panose="020B0A04020102020204" charset="0"/>
              </a:rPr>
              <a:t>Thank</a:t>
            </a:r>
            <a:r>
              <a:rPr lang="en-US" sz="3200" b="1" i="0" spc="-100" baseline="0" dirty="0">
                <a:latin typeface="+mj-lt"/>
                <a:ea typeface="Arial Black" panose="020B0A04020102020204" charset="0"/>
                <a:cs typeface="Arial Black" panose="020B0A04020102020204" charset="0"/>
              </a:rPr>
              <a:t> you</a:t>
            </a:r>
            <a:endParaRPr lang="en-US" sz="3200" b="1" i="0" spc="-100" dirty="0">
              <a:latin typeface="+mj-lt"/>
              <a:ea typeface="Arial Black" panose="020B0A04020102020204" charset="0"/>
              <a:cs typeface="Arial Black" panose="020B0A0402010202020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pic>
        <p:nvPicPr>
          <p:cNvPr id="17" name="Picture 16"/>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标题 4"/>
          <p:cNvSpPr>
            <a:spLocks noGrp="1"/>
          </p:cNvSpPr>
          <p:nvPr>
            <p:ph type="title"/>
          </p:nvPr>
        </p:nvSpPr>
        <p:spPr/>
        <p:txBody>
          <a:bodyPr/>
          <a:lstStyle/>
          <a:p>
            <a:r>
              <a:rPr lang="zh-CN" altLang="en-US"/>
              <a:t>单击此处编辑母版标题样式</a:t>
            </a:r>
          </a:p>
        </p:txBody>
      </p:sp>
      <p:sp>
        <p:nvSpPr>
          <p:cNvPr id="2" name="矩形 1"/>
          <p:cNvSpPr/>
          <p:nvPr userDrawn="1"/>
        </p:nvSpPr>
        <p:spPr>
          <a:xfrm>
            <a:off x="3752113" y="191392"/>
            <a:ext cx="2750288" cy="425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31" y="144202"/>
            <a:ext cx="2490213" cy="430391"/>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0" name="文本框 9"/>
          <p:cNvSpPr txBox="1"/>
          <p:nvPr userDrawn="1"/>
        </p:nvSpPr>
        <p:spPr>
          <a:xfrm>
            <a:off x="11869274" y="6568304"/>
            <a:ext cx="394447" cy="187615"/>
          </a:xfrm>
          <a:prstGeom prst="rect">
            <a:avLst/>
          </a:prstGeom>
          <a:noFill/>
        </p:spPr>
        <p:txBody>
          <a:bodyPr wrap="square" rtlCol="0">
            <a:spAutoFit/>
          </a:bodyPr>
          <a:lstStyle/>
          <a:p>
            <a:pPr algn="ctr"/>
            <a:fld id="{DA9EDB17-C628-429E-A90B-D07ED3508588}" type="slidenum">
              <a:rPr lang="zh-CN" altLang="en-US" sz="620" smtClean="0">
                <a:solidFill>
                  <a:schemeClr val="tx1">
                    <a:lumMod val="75000"/>
                    <a:lumOff val="25000"/>
                  </a:schemeClr>
                </a:solidFill>
              </a:rPr>
              <a:t>‹#›</a:t>
            </a:fld>
            <a:endParaRPr lang="zh-CN" altLang="en-US" sz="620" dirty="0">
              <a:solidFill>
                <a:schemeClr val="tx1">
                  <a:lumMod val="75000"/>
                  <a:lumOff val="25000"/>
                </a:scheme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7_自定义版式">
    <p:spTree>
      <p:nvGrpSpPr>
        <p:cNvPr id="1" name=""/>
        <p:cNvGrpSpPr/>
        <p:nvPr/>
      </p:nvGrpSpPr>
      <p:grpSpPr>
        <a:xfrm>
          <a:off x="0" y="0"/>
          <a:ext cx="0" cy="0"/>
          <a:chOff x="0" y="0"/>
          <a:chExt cx="0" cy="0"/>
        </a:xfrm>
      </p:grpSpPr>
      <p:sp>
        <p:nvSpPr>
          <p:cNvPr id="5" name="内容占位符 4"/>
          <p:cNvSpPr>
            <a:spLocks noGrp="1"/>
          </p:cNvSpPr>
          <p:nvPr>
            <p:ph sz="quarter" idx="12" hasCustomPrompt="1"/>
          </p:nvPr>
        </p:nvSpPr>
        <p:spPr>
          <a:xfrm>
            <a:off x="838201" y="1725616"/>
            <a:ext cx="10515600" cy="4478635"/>
          </a:xfrm>
          <a:prstGeom prst="roundRect">
            <a:avLst>
              <a:gd name="adj" fmla="val 5793"/>
            </a:avLst>
          </a:prstGeom>
          <a:solidFill>
            <a:schemeClr val="bg1"/>
          </a:solidFill>
          <a:ln>
            <a:solidFill>
              <a:schemeClr val="bg1">
                <a:lumMod val="95000"/>
              </a:schemeClr>
            </a:solidFill>
          </a:ln>
          <a:effectLst>
            <a:outerShdw blurRad="50800" dist="38100" algn="l" rotWithShape="0">
              <a:prstClr val="black">
                <a:alpha val="40000"/>
              </a:prstClr>
            </a:outerShdw>
          </a:effectLst>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 name="标题 1"/>
          <p:cNvSpPr>
            <a:spLocks noGrp="1"/>
          </p:cNvSpPr>
          <p:nvPr>
            <p:ph type="title"/>
          </p:nvPr>
        </p:nvSpPr>
        <p:spPr/>
        <p:txBody>
          <a:bodyPr/>
          <a:lstStyle/>
          <a:p>
            <a:r>
              <a:rPr lang="zh-CN" altLang="en-US" dirty="0"/>
              <a:t>单击此处编辑母版标题样式</a:t>
            </a:r>
          </a:p>
        </p:txBody>
      </p:sp>
      <p:sp>
        <p:nvSpPr>
          <p:cNvPr id="4" name="内容占位符 3"/>
          <p:cNvSpPr>
            <a:spLocks noGrp="1"/>
          </p:cNvSpPr>
          <p:nvPr>
            <p:ph sz="quarter" idx="10" hasCustomPrompt="1"/>
          </p:nvPr>
        </p:nvSpPr>
        <p:spPr>
          <a:xfrm>
            <a:off x="838201" y="1726304"/>
            <a:ext cx="10515600" cy="4477951"/>
          </a:xfrm>
          <a:ln>
            <a:noFill/>
          </a:ln>
        </p:spPr>
        <p:txBody>
          <a:bodyPr>
            <a:normAutofit/>
          </a:bodyPr>
          <a:lstStyle>
            <a:lvl1pPr>
              <a:defRPr sz="1050"/>
            </a:lvl1pPr>
            <a:lvl2pPr>
              <a:defRPr sz="1050"/>
            </a:lvl2pPr>
            <a:lvl3pPr>
              <a:defRPr sz="1050"/>
            </a:lvl3pPr>
            <a:lvl4pPr>
              <a:defRPr sz="1050"/>
            </a:lvl4pPr>
            <a:lvl5pPr>
              <a:defRPr sz="1050"/>
            </a:lvl5pPr>
          </a:lstStyle>
          <a:p>
            <a:pPr lvl="0"/>
            <a:r>
              <a:rPr lang="zh-CN" altLang="en-US"/>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内容占位符 5"/>
          <p:cNvSpPr>
            <a:spLocks noGrp="1"/>
          </p:cNvSpPr>
          <p:nvPr>
            <p:ph sz="quarter" idx="11" hasCustomPrompt="1"/>
          </p:nvPr>
        </p:nvSpPr>
        <p:spPr>
          <a:xfrm>
            <a:off x="838201" y="6332483"/>
            <a:ext cx="10601771" cy="238125"/>
          </a:xfrm>
        </p:spPr>
        <p:txBody>
          <a:bodyPr>
            <a:noAutofit/>
          </a:bodyPr>
          <a:lstStyle>
            <a:lvl1pPr marL="64135" indent="-64135">
              <a:lnSpc>
                <a:spcPct val="100000"/>
              </a:lnSpc>
              <a:spcBef>
                <a:spcPts val="0"/>
              </a:spcBef>
              <a:buFont typeface="+mj-lt"/>
              <a:buAutoNum type="arabicPeriod"/>
              <a:defRPr sz="750"/>
            </a:lvl1pPr>
            <a:lvl2pPr>
              <a:defRPr sz="750"/>
            </a:lvl2pPr>
            <a:lvl3pPr>
              <a:defRPr sz="750"/>
            </a:lvl3pPr>
            <a:lvl4pPr>
              <a:defRPr sz="750"/>
            </a:lvl4pPr>
            <a:lvl5pPr>
              <a:defRPr sz="750"/>
            </a:lvl5pPr>
          </a:lstStyle>
          <a:p>
            <a:pPr lvl="0"/>
            <a:r>
              <a:rPr lang="zh-CN" altLang="en-US" dirty="0"/>
              <a:t>编辑母版文本样式</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100000"/>
              <a:buFont typeface="Wingdings" panose="05000000000000000000" pitchFamily="2" charset="2"/>
              <a:buChar char="§"/>
              <a:defRPr spc="0" baseline="0"/>
            </a:lvl1pPr>
            <a:lvl2pPr>
              <a:defRPr spc="0" baseline="0"/>
            </a:lvl2pPr>
            <a:lvl3pPr>
              <a:defRPr spc="0" baseline="0"/>
            </a:lvl3pPr>
            <a:lvl4pPr>
              <a:defRPr spc="0" baseline="0"/>
            </a:lvl4pPr>
            <a:lvl5pPr>
              <a:defRPr spc="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47547CF9-5B10-D24F-A8D7-45A9778164F7}" type="slidenum">
              <a:rPr lang="uk-UA" smtClean="0"/>
              <a:t>‹#›</a:t>
            </a:fld>
            <a:endParaRPr lang="uk-UA" dirty="0"/>
          </a:p>
        </p:txBody>
      </p:sp>
    </p:spTree>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2022/11/14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9" name="图片 8" descr="图片包含 文本&#10;&#10;描述已自动生成"/>
          <p:cNvPicPr>
            <a:picLocks noChangeAspect="1"/>
          </p:cNvPicPr>
          <p:nvPr userDrawn="1"/>
        </p:nvPicPr>
        <p:blipFill>
          <a:blip r:embed="rId2"/>
          <a:stretch>
            <a:fillRect/>
          </a:stretch>
        </p:blipFill>
        <p:spPr>
          <a:xfrm>
            <a:off x="0" y="689"/>
            <a:ext cx="12192000" cy="6856629"/>
          </a:xfrm>
          <a:prstGeom prst="rect">
            <a:avLst/>
          </a:prstGeom>
        </p:spPr>
      </p:pic>
      <p:sp>
        <p:nvSpPr>
          <p:cNvPr id="2" name="标题 1"/>
          <p:cNvSpPr>
            <a:spLocks noGrp="1"/>
          </p:cNvSpPr>
          <p:nvPr>
            <p:ph type="ctrTitle"/>
          </p:nvPr>
        </p:nvSpPr>
        <p:spPr>
          <a:xfrm>
            <a:off x="0" y="3429003"/>
            <a:ext cx="12192000" cy="1773237"/>
          </a:xfrm>
        </p:spPr>
        <p:txBody>
          <a:bodyPr anchor="ctr">
            <a:normAutofit/>
          </a:bodyPr>
          <a:lstStyle>
            <a:lvl1pPr algn="ctr">
              <a:lnSpc>
                <a:spcPct val="100000"/>
              </a:lnSpc>
              <a:defRPr sz="3000">
                <a:solidFill>
                  <a:schemeClr val="bg1"/>
                </a:solidFill>
                <a:effectLst>
                  <a:outerShdw blurRad="38100" dist="38100" dir="2700000" algn="tl">
                    <a:srgbClr val="000000">
                      <a:alpha val="43137"/>
                    </a:srgbClr>
                  </a:outerShdw>
                </a:effectLst>
              </a:defRPr>
            </a:lvl1pPr>
          </a:lstStyle>
          <a:p>
            <a:r>
              <a:rPr lang="zh-CN" altLang="en-US" dirty="0"/>
              <a:t>单击此处编辑母版标题样式</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11" name="图片 10" descr="背景图案&#10;&#10;描述已自动生成"/>
          <p:cNvPicPr>
            <a:picLocks noChangeAspect="1"/>
          </p:cNvPicPr>
          <p:nvPr userDrawn="1"/>
        </p:nvPicPr>
        <p:blipFill>
          <a:blip r:embed="rId2"/>
          <a:stretch>
            <a:fillRect/>
          </a:stretch>
        </p:blipFill>
        <p:spPr>
          <a:xfrm>
            <a:off x="0" y="689"/>
            <a:ext cx="12192000" cy="6856629"/>
          </a:xfrm>
          <a:prstGeom prst="rect">
            <a:avLst/>
          </a:prstGeom>
        </p:spPr>
      </p:pic>
      <p:sp>
        <p:nvSpPr>
          <p:cNvPr id="2" name="标题 1"/>
          <p:cNvSpPr>
            <a:spLocks noGrp="1"/>
          </p:cNvSpPr>
          <p:nvPr>
            <p:ph type="ctrTitle"/>
          </p:nvPr>
        </p:nvSpPr>
        <p:spPr>
          <a:xfrm>
            <a:off x="829736" y="2082474"/>
            <a:ext cx="10549467" cy="1773237"/>
          </a:xfrm>
        </p:spPr>
        <p:txBody>
          <a:bodyPr anchor="ctr">
            <a:normAutofit/>
          </a:bodyPr>
          <a:lstStyle>
            <a:lvl1pPr algn="ctr">
              <a:lnSpc>
                <a:spcPct val="100000"/>
              </a:lnSpc>
              <a:defRPr sz="3000">
                <a:solidFill>
                  <a:schemeClr val="bg1"/>
                </a:solidFill>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副标题 2"/>
          <p:cNvSpPr>
            <a:spLocks noGrp="1"/>
          </p:cNvSpPr>
          <p:nvPr>
            <p:ph type="subTitle" idx="1"/>
          </p:nvPr>
        </p:nvSpPr>
        <p:spPr>
          <a:xfrm>
            <a:off x="829736" y="3855707"/>
            <a:ext cx="10549467" cy="533400"/>
          </a:xfrm>
        </p:spPr>
        <p:txBody>
          <a:bodyPr anchor="ctr">
            <a:normAutofit/>
          </a:bodyPr>
          <a:lstStyle>
            <a:lvl1pPr marL="0" indent="0" algn="ctr">
              <a:lnSpc>
                <a:spcPct val="100000"/>
              </a:lnSpc>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96">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矩形 2"/>
          <p:cNvSpPr/>
          <p:nvPr userDrawn="1"/>
        </p:nvSpPr>
        <p:spPr>
          <a:xfrm>
            <a:off x="-1104800" y="548681"/>
            <a:ext cx="960107" cy="960107"/>
          </a:xfrm>
          <a:prstGeom prst="rect">
            <a:avLst/>
          </a:prstGeom>
          <a:solidFill>
            <a:srgbClr val="DE50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 name="矩形 3"/>
          <p:cNvSpPr/>
          <p:nvPr userDrawn="1"/>
        </p:nvSpPr>
        <p:spPr>
          <a:xfrm>
            <a:off x="-1104800" y="1988843"/>
            <a:ext cx="1002709" cy="1056116"/>
          </a:xfrm>
          <a:prstGeom prst="rect">
            <a:avLst/>
          </a:prstGeom>
          <a:solidFill>
            <a:srgbClr val="A923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256">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lgn="ctr">
              <a:defRPr sz="3200"/>
            </a:lvl1pPr>
          </a:lstStyle>
          <a:p>
            <a:r>
              <a:rPr lang="zh-CN" altLang="en-US"/>
              <a:t>单击此处编辑母版标题样式</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标题 4"/>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stretch>
            <a:fillRect/>
          </a:stretch>
        </p:blipFill>
        <p:spPr>
          <a:xfrm>
            <a:off x="7201578" y="5963045"/>
            <a:ext cx="4739119" cy="886217"/>
          </a:xfrm>
          <a:prstGeom prst="rect">
            <a:avLst/>
          </a:prstGeom>
        </p:spPr>
      </p:pic>
      <p:grpSp>
        <p:nvGrpSpPr>
          <p:cNvPr id="5" name="Group 4"/>
          <p:cNvGrpSpPr/>
          <p:nvPr userDrawn="1"/>
        </p:nvGrpSpPr>
        <p:grpSpPr>
          <a:xfrm>
            <a:off x="-182880" y="-182880"/>
            <a:ext cx="12557760" cy="7229856"/>
            <a:chOff x="-137160" y="-137160"/>
            <a:chExt cx="9418320" cy="5422392"/>
          </a:xfrm>
        </p:grpSpPr>
        <p:cxnSp>
          <p:nvCxnSpPr>
            <p:cNvPr id="8" name="Straight Connector 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2133600" y="4145279"/>
            <a:ext cx="9448800" cy="1219200"/>
          </a:xfrm>
        </p:spPr>
        <p:txBody>
          <a:bodyPr anchor="b" anchorCtr="0">
            <a:noAutofit/>
          </a:bodyPr>
          <a:lstStyle>
            <a:lvl1pPr>
              <a:defRPr sz="3200" b="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2133600" y="5486400"/>
            <a:ext cx="6705600" cy="975360"/>
          </a:xfrm>
          <a:noFill/>
        </p:spPr>
        <p:txBody>
          <a:bodyPr>
            <a:noAutofit/>
          </a:bodyPr>
          <a:lstStyle>
            <a:lvl1pPr marL="0" indent="0" algn="l">
              <a:lnSpc>
                <a:spcPct val="100000"/>
              </a:lnSpc>
              <a:spcBef>
                <a:spcPts val="0"/>
              </a:spcBef>
              <a:buNone/>
              <a:defRPr sz="1400" b="1" i="0" baseline="0">
                <a:solidFill>
                  <a:schemeClr val="tx1"/>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sp>
        <p:nvSpPr>
          <p:cNvPr id="27" name="Picture Placeholder 3"/>
          <p:cNvSpPr>
            <a:spLocks noGrp="1"/>
          </p:cNvSpPr>
          <p:nvPr>
            <p:ph type="pic" sz="quarter" idx="10" hasCustomPrompt="1"/>
          </p:nvPr>
        </p:nvSpPr>
        <p:spPr>
          <a:xfrm>
            <a:off x="700832" y="421541"/>
            <a:ext cx="10876800" cy="3513600"/>
          </a:xfrm>
          <a:solidFill>
            <a:srgbClr val="CCCCCC"/>
          </a:solidFill>
        </p:spPr>
        <p:txBody>
          <a:bodyPr tIns="1116000" anchor="t"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anose="020B0604020202020204" pitchFamily="34" charset="0"/>
              <a:buNone/>
              <a:tabLst>
                <a:tab pos="3998595" algn="r"/>
                <a:tab pos="8228965"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panose="020B0604020202020204" pitchFamily="34"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sp>
        <p:nvSpPr>
          <p:cNvPr id="24" name="Text Placeholder 7"/>
          <p:cNvSpPr>
            <a:spLocks noGrp="1"/>
          </p:cNvSpPr>
          <p:nvPr>
            <p:ph type="body" sz="quarter" idx="12" hasCustomPrompt="1"/>
          </p:nvPr>
        </p:nvSpPr>
        <p:spPr bwMode="gray">
          <a:xfrm>
            <a:off x="0" y="853440"/>
            <a:ext cx="3048000" cy="731520"/>
          </a:xfrm>
          <a:solidFill>
            <a:schemeClr val="accent2"/>
          </a:solidFill>
        </p:spPr>
        <p:txBody>
          <a:bodyPr lIns="182880" tIns="45720" rIns="91440" bIns="45720" anchor="ctr" anchorCtr="0">
            <a:normAutofit/>
          </a:bodyPr>
          <a:lstStyle>
            <a:lvl1pPr marL="0" marR="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sz="1000" b="1" i="0" spc="0" baseline="0">
                <a:solidFill>
                  <a:schemeClr val="bg1"/>
                </a:solidFill>
                <a:latin typeface="+mn-lt"/>
                <a:ea typeface="Arial Regular" charset="0"/>
                <a:cs typeface="Arial Regular" charset="0"/>
              </a:defRPr>
            </a:lvl1pPr>
            <a:lvl2pPr marL="0" indent="0" algn="l">
              <a:spcBef>
                <a:spcPts val="0"/>
              </a:spcBef>
              <a:buFont typeface="Arial" panose="020B0604020202020204"/>
              <a:buNone/>
              <a:defRPr sz="900" b="1">
                <a:solidFill>
                  <a:schemeClr val="bg1"/>
                </a:solidFill>
              </a:defRPr>
            </a:lvl2pPr>
            <a:lvl3pPr marL="0" indent="0">
              <a:spcBef>
                <a:spcPts val="0"/>
              </a:spcBef>
              <a:buFont typeface="Arial" panose="020B0604020202020204"/>
              <a:buNone/>
              <a:defRPr sz="1000" b="1">
                <a:solidFill>
                  <a:schemeClr val="bg1"/>
                </a:solidFill>
              </a:defRPr>
            </a:lvl3pPr>
            <a:lvl4pPr marL="0" indent="0">
              <a:spcBef>
                <a:spcPts val="0"/>
              </a:spcBef>
              <a:buFont typeface="Arial" panose="020B0604020202020204"/>
              <a:buNone/>
              <a:defRPr sz="1000" b="1">
                <a:solidFill>
                  <a:schemeClr val="bg1"/>
                </a:solidFill>
              </a:defRPr>
            </a:lvl4pPr>
            <a:lvl5pPr marL="0" indent="0">
              <a:spcBef>
                <a:spcPts val="0"/>
              </a:spcBef>
              <a:buFont typeface="Arial" panose="020B0604020202020204"/>
              <a:buNone/>
              <a:defRPr sz="1000" b="1">
                <a:solidFill>
                  <a:schemeClr val="bg1"/>
                </a:solidFill>
              </a:defRPr>
            </a:lvl5pPr>
          </a:lstStyle>
          <a:p>
            <a:pPr marL="0" marR="0" lvl="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a:pPr>
            <a:r>
              <a:rPr lang="en-US" dirty="0">
                <a:solidFill>
                  <a:srgbClr val="FFFFFF"/>
                </a:solidFill>
              </a:rPr>
              <a:t>Business or </a:t>
            </a:r>
            <a:r>
              <a:rPr lang="en-US" dirty="0"/>
              <a:t>Organizational</a:t>
            </a:r>
            <a:r>
              <a:rPr lang="en-US" dirty="0">
                <a:solidFill>
                  <a:srgbClr val="FFFFFF"/>
                </a:solidFill>
              </a:rPr>
              <a:t> Unit</a:t>
            </a:r>
            <a:br>
              <a:rPr lang="en-US" dirty="0">
                <a:solidFill>
                  <a:srgbClr val="FFFFFF"/>
                </a:solidFill>
              </a:rPr>
            </a:br>
            <a:r>
              <a:rPr lang="en-US" b="0" dirty="0">
                <a:solidFill>
                  <a:srgbClr val="FFFFFF"/>
                </a:solidFill>
              </a:rPr>
              <a:t>Franchise or Department</a:t>
            </a:r>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 No Picture">
    <p:spTree>
      <p:nvGrpSpPr>
        <p:cNvPr id="1" name=""/>
        <p:cNvGrpSpPr/>
        <p:nvPr/>
      </p:nvGrpSpPr>
      <p:grpSpPr>
        <a:xfrm>
          <a:off x="0" y="0"/>
          <a:ext cx="0" cy="0"/>
          <a:chOff x="0" y="0"/>
          <a:chExt cx="0" cy="0"/>
        </a:xfrm>
      </p:grpSpPr>
      <p:grpSp>
        <p:nvGrpSpPr>
          <p:cNvPr id="24" name="Group 23"/>
          <p:cNvGrpSpPr/>
          <p:nvPr userDrawn="1"/>
        </p:nvGrpSpPr>
        <p:grpSpPr>
          <a:xfrm>
            <a:off x="-182880" y="-182880"/>
            <a:ext cx="12557760" cy="7229856"/>
            <a:chOff x="-137160" y="-137160"/>
            <a:chExt cx="9418320" cy="5422392"/>
          </a:xfrm>
        </p:grpSpPr>
        <p:cxnSp>
          <p:nvCxnSpPr>
            <p:cNvPr id="28" name="Straight Connector 2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2133600" y="1950727"/>
            <a:ext cx="9448800" cy="2802913"/>
          </a:xfrm>
        </p:spPr>
        <p:txBody>
          <a:bodyPr anchor="b" anchorCtr="0">
            <a:noAutofit/>
          </a:bodyPr>
          <a:lstStyle>
            <a:lvl1pPr>
              <a:defRPr sz="3200" b="0"/>
            </a:lvl1pPr>
          </a:lstStyle>
          <a:p>
            <a:r>
              <a:rPr lang="en-US"/>
              <a:t>Click to edit Master title style</a:t>
            </a:r>
            <a:endParaRPr lang="en-US" dirty="0"/>
          </a:p>
        </p:txBody>
      </p:sp>
      <p:sp>
        <p:nvSpPr>
          <p:cNvPr id="3" name="Subtitle 2"/>
          <p:cNvSpPr>
            <a:spLocks noGrp="1"/>
          </p:cNvSpPr>
          <p:nvPr>
            <p:ph type="subTitle" idx="1"/>
          </p:nvPr>
        </p:nvSpPr>
        <p:spPr bwMode="auto">
          <a:xfrm>
            <a:off x="2133600" y="4876800"/>
            <a:ext cx="9448800" cy="1097280"/>
          </a:xfrm>
        </p:spPr>
        <p:txBody>
          <a:bodyPr>
            <a:noAutofit/>
          </a:bodyPr>
          <a:lstStyle>
            <a:lvl1pPr marL="0" indent="0" algn="l">
              <a:lnSpc>
                <a:spcPct val="100000"/>
              </a:lnSpc>
              <a:spcBef>
                <a:spcPts val="0"/>
              </a:spcBef>
              <a:buNone/>
              <a:defRPr sz="1400" b="1" i="0" baseline="0">
                <a:solidFill>
                  <a:srgbClr val="000000"/>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sp>
        <p:nvSpPr>
          <p:cNvPr id="18" name="Text Placeholder 7"/>
          <p:cNvSpPr>
            <a:spLocks noGrp="1"/>
          </p:cNvSpPr>
          <p:nvPr>
            <p:ph type="body" sz="quarter" idx="12" hasCustomPrompt="1"/>
          </p:nvPr>
        </p:nvSpPr>
        <p:spPr bwMode="gray">
          <a:xfrm>
            <a:off x="0" y="853440"/>
            <a:ext cx="3048000" cy="731520"/>
          </a:xfrm>
          <a:solidFill>
            <a:schemeClr val="accent2"/>
          </a:solidFill>
        </p:spPr>
        <p:txBody>
          <a:bodyPr lIns="182880" tIns="45720" rIns="91440" bIns="45720" anchor="ctr" anchorCtr="0">
            <a:normAutofit/>
          </a:bodyPr>
          <a:lstStyle>
            <a:lvl1pPr marL="0" marR="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sz="1000" b="1" i="0" spc="0" baseline="0">
                <a:solidFill>
                  <a:schemeClr val="bg1"/>
                </a:solidFill>
                <a:latin typeface="+mn-lt"/>
                <a:ea typeface="Arial Regular" charset="0"/>
                <a:cs typeface="Arial Regular" charset="0"/>
              </a:defRPr>
            </a:lvl1pPr>
            <a:lvl2pPr marL="0" indent="0" algn="l">
              <a:spcBef>
                <a:spcPts val="0"/>
              </a:spcBef>
              <a:buFont typeface="Arial" panose="020B0604020202020204"/>
              <a:buNone/>
              <a:defRPr sz="900" b="1">
                <a:solidFill>
                  <a:schemeClr val="bg1"/>
                </a:solidFill>
              </a:defRPr>
            </a:lvl2pPr>
            <a:lvl3pPr marL="0" indent="0">
              <a:spcBef>
                <a:spcPts val="0"/>
              </a:spcBef>
              <a:buFont typeface="Arial" panose="020B0604020202020204"/>
              <a:buNone/>
              <a:defRPr sz="1000" b="1">
                <a:solidFill>
                  <a:schemeClr val="bg1"/>
                </a:solidFill>
              </a:defRPr>
            </a:lvl3pPr>
            <a:lvl4pPr marL="0" indent="0">
              <a:spcBef>
                <a:spcPts val="0"/>
              </a:spcBef>
              <a:buFont typeface="Arial" panose="020B0604020202020204"/>
              <a:buNone/>
              <a:defRPr sz="1000" b="1">
                <a:solidFill>
                  <a:schemeClr val="bg1"/>
                </a:solidFill>
              </a:defRPr>
            </a:lvl4pPr>
            <a:lvl5pPr marL="0" indent="0">
              <a:spcBef>
                <a:spcPts val="0"/>
              </a:spcBef>
              <a:buFont typeface="Arial" panose="020B0604020202020204"/>
              <a:buNone/>
              <a:defRPr sz="1000" b="1">
                <a:solidFill>
                  <a:schemeClr val="bg1"/>
                </a:solidFill>
              </a:defRPr>
            </a:lvl5pPr>
          </a:lstStyle>
          <a:p>
            <a:pPr marL="0" marR="0" lvl="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a:pPr>
            <a:r>
              <a:rPr lang="en-US" dirty="0">
                <a:solidFill>
                  <a:srgbClr val="FFFFFF"/>
                </a:solidFill>
              </a:rPr>
              <a:t>Business or </a:t>
            </a:r>
            <a:r>
              <a:rPr lang="en-US" dirty="0"/>
              <a:t>Organizational</a:t>
            </a:r>
            <a:r>
              <a:rPr lang="en-US" dirty="0">
                <a:solidFill>
                  <a:srgbClr val="FFFFFF"/>
                </a:solidFill>
              </a:rPr>
              <a:t> Unit</a:t>
            </a:r>
            <a:br>
              <a:rPr lang="en-US" dirty="0">
                <a:solidFill>
                  <a:srgbClr val="FFFFFF"/>
                </a:solidFill>
              </a:rPr>
            </a:br>
            <a:r>
              <a:rPr lang="en-US" b="0" dirty="0">
                <a:solidFill>
                  <a:srgbClr val="FFFFFF"/>
                </a:solidFill>
              </a:rPr>
              <a:t>Franchise or Department</a:t>
            </a:r>
          </a:p>
        </p:txBody>
      </p:sp>
      <p:pic>
        <p:nvPicPr>
          <p:cNvPr id="19" name="Picture 18"/>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5361519"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28800"/>
            <a:ext cx="536448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a:xfrm>
            <a:off x="917365" y="6375400"/>
            <a:ext cx="5056719" cy="304800"/>
          </a:xfrm>
          <a:prstGeom prst="rect">
            <a:avLst/>
          </a:prstGeom>
        </p:spPr>
        <p:txBody>
          <a:bodyPr/>
          <a:lstStyle/>
          <a:p>
            <a:endParaRPr lang="en-US" dirty="0"/>
          </a:p>
        </p:txBody>
      </p:sp>
      <p:sp>
        <p:nvSpPr>
          <p:cNvPr id="6" name="Slide Number Placeholder 5"/>
          <p:cNvSpPr>
            <a:spLocks noGrp="1"/>
          </p:cNvSpPr>
          <p:nvPr>
            <p:ph type="sldNum" sz="quarter" idx="1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7" name="Title 6"/>
          <p:cNvSpPr>
            <a:spLocks noGrp="1"/>
          </p:cNvSpPr>
          <p:nvPr>
            <p:ph type="title"/>
          </p:nvPr>
        </p:nvSpPr>
        <p:spPr>
          <a:xfrm>
            <a:off x="609600" y="457200"/>
            <a:ext cx="10972800" cy="1280160"/>
          </a:xfrm>
        </p:spPr>
        <p:txBody>
          <a:bodyPr/>
          <a:lstStyle/>
          <a:p>
            <a:r>
              <a:rPr lang="en-US"/>
              <a:t>Click to edit Master title style</a:t>
            </a:r>
            <a:endParaRPr lang="en-US" dirty="0"/>
          </a:p>
        </p:txBody>
      </p:sp>
    </p:spTree>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347472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8640" y="1828800"/>
            <a:ext cx="347472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a:xfrm>
            <a:off x="917365" y="6375400"/>
            <a:ext cx="5056719" cy="304800"/>
          </a:xfrm>
          <a:prstGeom prst="rect">
            <a:avLst/>
          </a:prstGeom>
        </p:spPr>
        <p:txBody>
          <a:bodyPr/>
          <a:lstStyle/>
          <a:p>
            <a:endParaRPr lang="en-US" dirty="0"/>
          </a:p>
        </p:txBody>
      </p:sp>
      <p:sp>
        <p:nvSpPr>
          <p:cNvPr id="6" name="Slide Number Placeholder 5"/>
          <p:cNvSpPr>
            <a:spLocks noGrp="1"/>
          </p:cNvSpPr>
          <p:nvPr>
            <p:ph type="sldNum" sz="quarter" idx="1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7" name="Title 6"/>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11" name="Content Placeholder 3"/>
          <p:cNvSpPr>
            <a:spLocks noGrp="1"/>
          </p:cNvSpPr>
          <p:nvPr>
            <p:ph sz="half" idx="25"/>
          </p:nvPr>
        </p:nvSpPr>
        <p:spPr>
          <a:xfrm>
            <a:off x="8107680" y="1828800"/>
            <a:ext cx="3474720" cy="4145280"/>
          </a:xfrm>
        </p:spPr>
        <p:txBody>
          <a:bodyPr>
            <a:normAutofit/>
          </a:bodyPr>
          <a:lstStyle>
            <a:lvl1pPr marL="228600" indent="-228600">
              <a:buSzPct val="100000"/>
              <a:buFont typeface="Wingdings" panose="05000000000000000000" pitchFamily="2" charset="2"/>
              <a:buChar cha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Text and 1 Picture">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609600" y="1828800"/>
            <a:ext cx="536448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5"/>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16"/>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11" name="Content Placeholder 2"/>
          <p:cNvSpPr>
            <a:spLocks noGrp="1"/>
          </p:cNvSpPr>
          <p:nvPr>
            <p:ph sz="half" idx="17"/>
          </p:nvPr>
        </p:nvSpPr>
        <p:spPr>
          <a:xfrm>
            <a:off x="6217920" y="1828800"/>
            <a:ext cx="5364480" cy="3596640"/>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5" name="Title 4"/>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10" name="Text Placeholder 7"/>
          <p:cNvSpPr>
            <a:spLocks noGrp="1"/>
          </p:cNvSpPr>
          <p:nvPr>
            <p:ph type="body" sz="quarter" idx="18" hasCustomPrompt="1"/>
          </p:nvPr>
        </p:nvSpPr>
        <p:spPr>
          <a:xfrm>
            <a:off x="621792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1 Pictur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6" name="Text Placeholder 7"/>
          <p:cNvSpPr>
            <a:spLocks noGrp="1"/>
          </p:cNvSpPr>
          <p:nvPr>
            <p:ph type="body" sz="quarter" idx="12" hasCustomPrompt="1"/>
          </p:nvPr>
        </p:nvSpPr>
        <p:spPr>
          <a:xfrm>
            <a:off x="609600" y="1828805"/>
            <a:ext cx="10972800" cy="481927"/>
          </a:xfrm>
        </p:spPr>
        <p:txBody>
          <a:bodyPr anchor="t" anchorCtr="0">
            <a:normAutofit/>
          </a:bodyPr>
          <a:lstStyle>
            <a:lvl1pPr marL="0" indent="0">
              <a:spcBef>
                <a:spcPts val="0"/>
              </a:spcBef>
              <a:buFont typeface="Arial" panose="020B0604020202020204"/>
              <a:buNone/>
              <a:defRPr sz="1800" b="0" baseline="0">
                <a:solidFill>
                  <a:srgbClr val="000000"/>
                </a:solidFill>
              </a:defRPr>
            </a:lvl1pPr>
            <a:lvl2pPr marL="0" indent="0">
              <a:spcBef>
                <a:spcPts val="0"/>
              </a:spcBef>
              <a:buFont typeface="Arial" panose="020B0604020202020204"/>
              <a:buNone/>
              <a:defRPr sz="1800" b="0">
                <a:solidFill>
                  <a:srgbClr val="000000"/>
                </a:solidFill>
              </a:defRPr>
            </a:lvl2pPr>
            <a:lvl3pPr marL="0" indent="0">
              <a:spcBef>
                <a:spcPts val="0"/>
              </a:spcBef>
              <a:buFont typeface="Arial" panose="020B0604020202020204"/>
              <a:buNone/>
              <a:defRPr sz="1800" b="0">
                <a:solidFill>
                  <a:srgbClr val="000000"/>
                </a:solidFill>
              </a:defRPr>
            </a:lvl3pPr>
            <a:lvl4pPr marL="0" indent="0">
              <a:spcBef>
                <a:spcPts val="0"/>
              </a:spcBef>
              <a:buFont typeface="Arial" panose="020B0604020202020204"/>
              <a:buNone/>
              <a:defRPr sz="1800" b="0">
                <a:solidFill>
                  <a:srgbClr val="000000"/>
                </a:solidFill>
              </a:defRPr>
            </a:lvl4pPr>
            <a:lvl5pPr marL="0" indent="0">
              <a:spcBef>
                <a:spcPts val="0"/>
              </a:spcBef>
              <a:buFont typeface="Arial" panose="020B0604020202020204"/>
              <a:buNone/>
              <a:defRPr sz="1800" b="0">
                <a:solidFill>
                  <a:srgbClr val="000000"/>
                </a:solidFill>
              </a:defRPr>
            </a:lvl5pPr>
          </a:lstStyle>
          <a:p>
            <a:pPr lvl="0"/>
            <a:r>
              <a:rPr lang="en-US" dirty="0"/>
              <a:t>Optional picture title</a:t>
            </a:r>
          </a:p>
        </p:txBody>
      </p:sp>
      <p:sp>
        <p:nvSpPr>
          <p:cNvPr id="3" name="Footer Placeholder 2"/>
          <p:cNvSpPr>
            <a:spLocks noGrp="1"/>
          </p:cNvSpPr>
          <p:nvPr>
            <p:ph type="ftr" sz="quarter" idx="14"/>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15"/>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9" name="Content Placeholder 2"/>
          <p:cNvSpPr>
            <a:spLocks noGrp="1"/>
          </p:cNvSpPr>
          <p:nvPr>
            <p:ph sz="half" idx="17"/>
          </p:nvPr>
        </p:nvSpPr>
        <p:spPr>
          <a:xfrm>
            <a:off x="609600" y="2381959"/>
            <a:ext cx="1097280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2" name="Text Placeholder 7"/>
          <p:cNvSpPr>
            <a:spLocks noGrp="1"/>
          </p:cNvSpPr>
          <p:nvPr>
            <p:ph type="body" sz="quarter" idx="18" hasCustomPrompt="1"/>
          </p:nvPr>
        </p:nvSpPr>
        <p:spPr>
          <a:xfrm>
            <a:off x="609600" y="5547360"/>
            <a:ext cx="1097280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3" name="Footer Placeholder 2"/>
          <p:cNvSpPr>
            <a:spLocks noGrp="1"/>
          </p:cNvSpPr>
          <p:nvPr>
            <p:ph type="ftr" sz="quarter" idx="16"/>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17"/>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14" name="Content Placeholder 2"/>
          <p:cNvSpPr>
            <a:spLocks noGrp="1"/>
          </p:cNvSpPr>
          <p:nvPr>
            <p:ph sz="half" idx="18"/>
          </p:nvPr>
        </p:nvSpPr>
        <p:spPr>
          <a:xfrm>
            <a:off x="609600" y="2381959"/>
            <a:ext cx="536448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5" name="Content Placeholder 2"/>
          <p:cNvSpPr>
            <a:spLocks noGrp="1"/>
          </p:cNvSpPr>
          <p:nvPr>
            <p:ph sz="half" idx="19"/>
          </p:nvPr>
        </p:nvSpPr>
        <p:spPr>
          <a:xfrm>
            <a:off x="6217920" y="2381959"/>
            <a:ext cx="536448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0" name="Text Placeholder 7"/>
          <p:cNvSpPr>
            <a:spLocks noGrp="1"/>
          </p:cNvSpPr>
          <p:nvPr>
            <p:ph type="body" sz="quarter" idx="12" hasCustomPrompt="1"/>
          </p:nvPr>
        </p:nvSpPr>
        <p:spPr>
          <a:xfrm>
            <a:off x="609600" y="1828805"/>
            <a:ext cx="10972800" cy="481927"/>
          </a:xfrm>
        </p:spPr>
        <p:txBody>
          <a:bodyPr anchor="t" anchorCtr="0">
            <a:normAutofit/>
          </a:bodyPr>
          <a:lstStyle>
            <a:lvl1pPr marL="0" indent="0">
              <a:spcBef>
                <a:spcPts val="0"/>
              </a:spcBef>
              <a:buFont typeface="Arial" panose="020B0604020202020204"/>
              <a:buNone/>
              <a:defRPr sz="1800" b="0" baseline="0">
                <a:solidFill>
                  <a:srgbClr val="000000"/>
                </a:solidFill>
              </a:defRPr>
            </a:lvl1pPr>
            <a:lvl2pPr marL="0" indent="0">
              <a:spcBef>
                <a:spcPts val="0"/>
              </a:spcBef>
              <a:buFont typeface="Arial" panose="020B0604020202020204"/>
              <a:buNone/>
              <a:defRPr sz="1800" b="0">
                <a:solidFill>
                  <a:srgbClr val="000000"/>
                </a:solidFill>
              </a:defRPr>
            </a:lvl2pPr>
            <a:lvl3pPr marL="0" indent="0">
              <a:spcBef>
                <a:spcPts val="0"/>
              </a:spcBef>
              <a:buFont typeface="Arial" panose="020B0604020202020204"/>
              <a:buNone/>
              <a:defRPr sz="1800" b="0">
                <a:solidFill>
                  <a:srgbClr val="000000"/>
                </a:solidFill>
              </a:defRPr>
            </a:lvl3pPr>
            <a:lvl4pPr marL="0" indent="0">
              <a:spcBef>
                <a:spcPts val="0"/>
              </a:spcBef>
              <a:buFont typeface="Arial" panose="020B0604020202020204"/>
              <a:buNone/>
              <a:defRPr sz="1800" b="0">
                <a:solidFill>
                  <a:srgbClr val="000000"/>
                </a:solidFill>
              </a:defRPr>
            </a:lvl4pPr>
            <a:lvl5pPr marL="0" indent="0">
              <a:spcBef>
                <a:spcPts val="0"/>
              </a:spcBef>
              <a:buFont typeface="Arial" panose="020B0604020202020204"/>
              <a:buNone/>
              <a:defRPr sz="1800" b="0">
                <a:solidFill>
                  <a:srgbClr val="000000"/>
                </a:solidFill>
              </a:defRPr>
            </a:lvl5pPr>
          </a:lstStyle>
          <a:p>
            <a:pPr lvl="0"/>
            <a:r>
              <a:rPr lang="en-US" dirty="0"/>
              <a:t>Optional picture title</a:t>
            </a:r>
          </a:p>
        </p:txBody>
      </p:sp>
      <p:sp>
        <p:nvSpPr>
          <p:cNvPr id="17" name="Text Placeholder 7"/>
          <p:cNvSpPr>
            <a:spLocks noGrp="1"/>
          </p:cNvSpPr>
          <p:nvPr>
            <p:ph type="body" sz="quarter" idx="20" hasCustomPrompt="1"/>
          </p:nvPr>
        </p:nvSpPr>
        <p:spPr>
          <a:xfrm>
            <a:off x="60960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18" name="Text Placeholder 7"/>
          <p:cNvSpPr>
            <a:spLocks noGrp="1"/>
          </p:cNvSpPr>
          <p:nvPr>
            <p:ph type="body" sz="quarter" idx="21" hasCustomPrompt="1"/>
          </p:nvPr>
        </p:nvSpPr>
        <p:spPr>
          <a:xfrm>
            <a:off x="621792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2" name="Footer Placeholder 1"/>
          <p:cNvSpPr>
            <a:spLocks noGrp="1"/>
          </p:cNvSpPr>
          <p:nvPr>
            <p:ph type="ftr" sz="quarter" idx="20"/>
          </p:nvPr>
        </p:nvSpPr>
        <p:spPr>
          <a:xfrm>
            <a:off x="917365" y="6375400"/>
            <a:ext cx="5056719" cy="304800"/>
          </a:xfrm>
          <a:prstGeom prst="rect">
            <a:avLst/>
          </a:prstGeom>
        </p:spPr>
        <p:txBody>
          <a:bodyPr/>
          <a:lstStyle/>
          <a:p>
            <a:endParaRPr lang="en-US" dirty="0"/>
          </a:p>
        </p:txBody>
      </p:sp>
      <p:sp>
        <p:nvSpPr>
          <p:cNvPr id="3" name="Slide Number Placeholder 2"/>
          <p:cNvSpPr>
            <a:spLocks noGrp="1"/>
          </p:cNvSpPr>
          <p:nvPr>
            <p:ph type="sldNum" sz="quarter" idx="2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19" name="Content Placeholder 2"/>
          <p:cNvSpPr>
            <a:spLocks noGrp="1"/>
          </p:cNvSpPr>
          <p:nvPr>
            <p:ph sz="half" idx="22"/>
          </p:nvPr>
        </p:nvSpPr>
        <p:spPr>
          <a:xfrm>
            <a:off x="609600" y="2381959"/>
            <a:ext cx="347472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20" name="Content Placeholder 2"/>
          <p:cNvSpPr>
            <a:spLocks noGrp="1"/>
          </p:cNvSpPr>
          <p:nvPr>
            <p:ph sz="half" idx="23"/>
          </p:nvPr>
        </p:nvSpPr>
        <p:spPr>
          <a:xfrm>
            <a:off x="4358640" y="2381959"/>
            <a:ext cx="347472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21" name="Content Placeholder 2"/>
          <p:cNvSpPr>
            <a:spLocks noGrp="1"/>
          </p:cNvSpPr>
          <p:nvPr>
            <p:ph sz="half" idx="24"/>
          </p:nvPr>
        </p:nvSpPr>
        <p:spPr>
          <a:xfrm>
            <a:off x="8107680" y="2381959"/>
            <a:ext cx="347472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3" name="Text Placeholder 7"/>
          <p:cNvSpPr>
            <a:spLocks noGrp="1"/>
          </p:cNvSpPr>
          <p:nvPr>
            <p:ph type="body" sz="quarter" idx="12" hasCustomPrompt="1"/>
          </p:nvPr>
        </p:nvSpPr>
        <p:spPr>
          <a:xfrm>
            <a:off x="609600" y="1828805"/>
            <a:ext cx="10972800" cy="481927"/>
          </a:xfrm>
        </p:spPr>
        <p:txBody>
          <a:bodyPr anchor="t" anchorCtr="0">
            <a:normAutofit/>
          </a:bodyPr>
          <a:lstStyle>
            <a:lvl1pPr marL="0" indent="0">
              <a:spcBef>
                <a:spcPts val="0"/>
              </a:spcBef>
              <a:buFont typeface="Arial" panose="020B0604020202020204"/>
              <a:buNone/>
              <a:defRPr sz="1800" b="0" baseline="0">
                <a:solidFill>
                  <a:srgbClr val="000000"/>
                </a:solidFill>
              </a:defRPr>
            </a:lvl1pPr>
            <a:lvl2pPr marL="0" indent="0">
              <a:spcBef>
                <a:spcPts val="0"/>
              </a:spcBef>
              <a:buFont typeface="Arial" panose="020B0604020202020204"/>
              <a:buNone/>
              <a:defRPr sz="1800" b="0">
                <a:solidFill>
                  <a:srgbClr val="000000"/>
                </a:solidFill>
              </a:defRPr>
            </a:lvl2pPr>
            <a:lvl3pPr marL="0" indent="0">
              <a:spcBef>
                <a:spcPts val="0"/>
              </a:spcBef>
              <a:buFont typeface="Arial" panose="020B0604020202020204"/>
              <a:buNone/>
              <a:defRPr sz="1800" b="0">
                <a:solidFill>
                  <a:srgbClr val="000000"/>
                </a:solidFill>
              </a:defRPr>
            </a:lvl3pPr>
            <a:lvl4pPr marL="0" indent="0">
              <a:spcBef>
                <a:spcPts val="0"/>
              </a:spcBef>
              <a:buFont typeface="Arial" panose="020B0604020202020204"/>
              <a:buNone/>
              <a:defRPr sz="1800" b="0">
                <a:solidFill>
                  <a:srgbClr val="000000"/>
                </a:solidFill>
              </a:defRPr>
            </a:lvl4pPr>
            <a:lvl5pPr marL="0" indent="0">
              <a:spcBef>
                <a:spcPts val="0"/>
              </a:spcBef>
              <a:buFont typeface="Arial" panose="020B0604020202020204"/>
              <a:buNone/>
              <a:defRPr sz="1800" b="0">
                <a:solidFill>
                  <a:srgbClr val="000000"/>
                </a:solidFill>
              </a:defRPr>
            </a:lvl5pPr>
          </a:lstStyle>
          <a:p>
            <a:pPr lvl="0"/>
            <a:r>
              <a:rPr lang="en-US" dirty="0"/>
              <a:t>Optional picture title</a:t>
            </a:r>
          </a:p>
        </p:txBody>
      </p:sp>
      <p:sp>
        <p:nvSpPr>
          <p:cNvPr id="22" name="Text Placeholder 7"/>
          <p:cNvSpPr>
            <a:spLocks noGrp="1"/>
          </p:cNvSpPr>
          <p:nvPr>
            <p:ph type="body" sz="quarter" idx="18" hasCustomPrompt="1"/>
          </p:nvPr>
        </p:nvSpPr>
        <p:spPr>
          <a:xfrm>
            <a:off x="60960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23" name="Text Placeholder 7"/>
          <p:cNvSpPr>
            <a:spLocks noGrp="1"/>
          </p:cNvSpPr>
          <p:nvPr>
            <p:ph type="body" sz="quarter" idx="25" hasCustomPrompt="1"/>
          </p:nvPr>
        </p:nvSpPr>
        <p:spPr>
          <a:xfrm>
            <a:off x="435864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24" name="Text Placeholder 7"/>
          <p:cNvSpPr>
            <a:spLocks noGrp="1"/>
          </p:cNvSpPr>
          <p:nvPr>
            <p:ph type="body" sz="quarter" idx="26" hasCustomPrompt="1"/>
          </p:nvPr>
        </p:nvSpPr>
        <p:spPr>
          <a:xfrm>
            <a:off x="810768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and Big Statem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6217920" y="1828800"/>
            <a:ext cx="5364480" cy="4145280"/>
          </a:xfrm>
        </p:spPr>
        <p:txBody>
          <a:bodyPr>
            <a:normAutofit/>
          </a:bodyPr>
          <a:lstStyle>
            <a:lvl1pPr marL="0" indent="0">
              <a:lnSpc>
                <a:spcPct val="90000"/>
              </a:lnSpc>
              <a:spcBef>
                <a:spcPts val="0"/>
              </a:spcBef>
              <a:buFont typeface="Arial" panose="020B0604020202020204"/>
              <a:buNone/>
              <a:defRPr sz="3600" b="0" i="0" spc="0" baseline="0">
                <a:solidFill>
                  <a:schemeClr val="accent2"/>
                </a:solidFill>
                <a:latin typeface="+mn-lt"/>
                <a:ea typeface="Arial" panose="020B0604020202020204" pitchFamily="34" charset="0"/>
                <a:cs typeface="Arial" panose="020B0604020202020204" pitchFamily="34" charset="0"/>
              </a:defRPr>
            </a:lvl1pPr>
            <a:lvl2pPr marL="0" indent="0">
              <a:lnSpc>
                <a:spcPct val="90000"/>
              </a:lnSpc>
              <a:spcBef>
                <a:spcPts val="0"/>
              </a:spcBef>
              <a:buFont typeface="Arial" panose="020B0604020202020204"/>
              <a:buNone/>
              <a:defRPr sz="4400">
                <a:solidFill>
                  <a:srgbClr val="0460A9"/>
                </a:solidFill>
              </a:defRPr>
            </a:lvl2pPr>
            <a:lvl3pPr marL="0" indent="0">
              <a:lnSpc>
                <a:spcPct val="90000"/>
              </a:lnSpc>
              <a:spcBef>
                <a:spcPts val="0"/>
              </a:spcBef>
              <a:buFont typeface="Arial" panose="020B0604020202020204"/>
              <a:buNone/>
              <a:defRPr sz="4400">
                <a:solidFill>
                  <a:srgbClr val="0460A9"/>
                </a:solidFill>
              </a:defRPr>
            </a:lvl3pPr>
            <a:lvl4pPr marL="0" indent="0">
              <a:lnSpc>
                <a:spcPct val="90000"/>
              </a:lnSpc>
              <a:spcBef>
                <a:spcPts val="0"/>
              </a:spcBef>
              <a:buFont typeface="Arial" panose="020B0604020202020204"/>
              <a:buNone/>
              <a:defRPr sz="4400">
                <a:solidFill>
                  <a:srgbClr val="0460A9"/>
                </a:solidFill>
              </a:defRPr>
            </a:lvl4pPr>
            <a:lvl5pPr marL="0" indent="0">
              <a:lnSpc>
                <a:spcPct val="90000"/>
              </a:lnSpc>
              <a:spcBef>
                <a:spcPts val="0"/>
              </a:spcBef>
              <a:buFont typeface="Arial" panose="020B0604020202020204"/>
              <a:buNone/>
              <a:defRPr sz="4400">
                <a:solidFill>
                  <a:srgbClr val="0460A9"/>
                </a:solidFill>
              </a:defRPr>
            </a:lvl5pPr>
            <a:lvl6pPr>
              <a:defRPr sz="1800"/>
            </a:lvl6pPr>
            <a:lvl7pPr>
              <a:defRPr sz="1800"/>
            </a:lvl7pPr>
            <a:lvl8pPr>
              <a:defRPr sz="1800"/>
            </a:lvl8pPr>
            <a:lvl9pPr>
              <a:defRPr sz="1800"/>
            </a:lvl9pPr>
          </a:lstStyle>
          <a:p>
            <a:pPr lvl="0"/>
            <a:r>
              <a:rPr lang="en-US"/>
              <a:t>Edit Master text styles</a:t>
            </a:r>
          </a:p>
        </p:txBody>
      </p:sp>
      <p:sp>
        <p:nvSpPr>
          <p:cNvPr id="3" name="Footer Placeholder 2"/>
          <p:cNvSpPr>
            <a:spLocks noGrp="1"/>
          </p:cNvSpPr>
          <p:nvPr>
            <p:ph type="ftr" sz="quarter" idx="19"/>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20"/>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9" name="Content Placeholder 2"/>
          <p:cNvSpPr>
            <a:spLocks noGrp="1"/>
          </p:cNvSpPr>
          <p:nvPr>
            <p:ph sz="half" idx="17"/>
          </p:nvPr>
        </p:nvSpPr>
        <p:spPr>
          <a:xfrm>
            <a:off x="609600" y="1828800"/>
            <a:ext cx="5364480" cy="3596640"/>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0" name="Text Placeholder 7"/>
          <p:cNvSpPr>
            <a:spLocks noGrp="1"/>
          </p:cNvSpPr>
          <p:nvPr>
            <p:ph type="body" sz="quarter" idx="21" hasCustomPrompt="1"/>
          </p:nvPr>
        </p:nvSpPr>
        <p:spPr>
          <a:xfrm>
            <a:off x="60960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6" name="Title 5"/>
          <p:cNvSpPr>
            <a:spLocks noGrp="1"/>
          </p:cNvSpPr>
          <p:nvPr>
            <p:ph type="title"/>
          </p:nvPr>
        </p:nvSpPr>
        <p:spPr>
          <a:xfrm>
            <a:off x="609600" y="457200"/>
            <a:ext cx="10972800" cy="1280160"/>
          </a:xfrm>
        </p:spPr>
        <p:txBody>
          <a:bodyPr/>
          <a:lstStyle/>
          <a:p>
            <a:r>
              <a:rPr lang="en-US"/>
              <a:t>Click to edit Master title style</a:t>
            </a:r>
            <a:endParaRPr lang="en-US" dirty="0"/>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and Big Statement - Alternate">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4328160" y="1828800"/>
            <a:ext cx="7254240" cy="4145280"/>
          </a:xfrm>
        </p:spPr>
        <p:txBody>
          <a:bodyPr>
            <a:normAutofit/>
          </a:bodyPr>
          <a:lstStyle>
            <a:lvl1pPr marL="0" indent="0">
              <a:lnSpc>
                <a:spcPct val="90000"/>
              </a:lnSpc>
              <a:spcBef>
                <a:spcPts val="0"/>
              </a:spcBef>
              <a:buFont typeface="Arial" panose="020B0604020202020204"/>
              <a:buNone/>
              <a:defRPr sz="3600" b="0" i="0" spc="0" baseline="0">
                <a:solidFill>
                  <a:schemeClr val="accent2"/>
                </a:solidFill>
                <a:latin typeface="+mn-lt"/>
                <a:ea typeface="Arial" panose="020B0604020202020204" pitchFamily="34" charset="0"/>
                <a:cs typeface="Arial" panose="020B0604020202020204" pitchFamily="34" charset="0"/>
              </a:defRPr>
            </a:lvl1pPr>
            <a:lvl2pPr marL="0" indent="0">
              <a:lnSpc>
                <a:spcPct val="90000"/>
              </a:lnSpc>
              <a:spcBef>
                <a:spcPts val="0"/>
              </a:spcBef>
              <a:buFont typeface="Arial" panose="020B0604020202020204"/>
              <a:buNone/>
              <a:defRPr sz="4400">
                <a:solidFill>
                  <a:srgbClr val="0460A9"/>
                </a:solidFill>
              </a:defRPr>
            </a:lvl2pPr>
            <a:lvl3pPr marL="0" indent="0">
              <a:lnSpc>
                <a:spcPct val="90000"/>
              </a:lnSpc>
              <a:spcBef>
                <a:spcPts val="0"/>
              </a:spcBef>
              <a:buFont typeface="Arial" panose="020B0604020202020204"/>
              <a:buNone/>
              <a:defRPr sz="4400">
                <a:solidFill>
                  <a:srgbClr val="0460A9"/>
                </a:solidFill>
              </a:defRPr>
            </a:lvl3pPr>
            <a:lvl4pPr marL="0" indent="0">
              <a:lnSpc>
                <a:spcPct val="90000"/>
              </a:lnSpc>
              <a:spcBef>
                <a:spcPts val="0"/>
              </a:spcBef>
              <a:buFont typeface="Arial" panose="020B0604020202020204"/>
              <a:buNone/>
              <a:defRPr sz="4400">
                <a:solidFill>
                  <a:srgbClr val="0460A9"/>
                </a:solidFill>
              </a:defRPr>
            </a:lvl4pPr>
            <a:lvl5pPr marL="0" indent="0">
              <a:lnSpc>
                <a:spcPct val="90000"/>
              </a:lnSpc>
              <a:spcBef>
                <a:spcPts val="0"/>
              </a:spcBef>
              <a:buFont typeface="Arial" panose="020B0604020202020204"/>
              <a:buNone/>
              <a:defRPr sz="4400">
                <a:solidFill>
                  <a:srgbClr val="0460A9"/>
                </a:solidFill>
              </a:defRPr>
            </a:lvl5pPr>
            <a:lvl6pPr>
              <a:defRPr sz="1800"/>
            </a:lvl6pPr>
            <a:lvl7pPr>
              <a:defRPr sz="1800"/>
            </a:lvl7pPr>
            <a:lvl8pPr>
              <a:defRPr sz="1800"/>
            </a:lvl8pPr>
            <a:lvl9pPr>
              <a:defRPr sz="1800"/>
            </a:lvl9pPr>
          </a:lstStyle>
          <a:p>
            <a:pPr lvl="0"/>
            <a:r>
              <a:rPr lang="en-US"/>
              <a:t>Edit Master text styles</a:t>
            </a:r>
          </a:p>
        </p:txBody>
      </p:sp>
      <p:sp>
        <p:nvSpPr>
          <p:cNvPr id="3" name="Footer Placeholder 2"/>
          <p:cNvSpPr>
            <a:spLocks noGrp="1"/>
          </p:cNvSpPr>
          <p:nvPr>
            <p:ph type="ftr" sz="quarter" idx="19"/>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20"/>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9" name="Content Placeholder 2"/>
          <p:cNvSpPr>
            <a:spLocks noGrp="1"/>
          </p:cNvSpPr>
          <p:nvPr>
            <p:ph sz="half" idx="17"/>
          </p:nvPr>
        </p:nvSpPr>
        <p:spPr>
          <a:xfrm>
            <a:off x="609600" y="1828800"/>
            <a:ext cx="3474720" cy="3596640"/>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0" name="Text Placeholder 7"/>
          <p:cNvSpPr>
            <a:spLocks noGrp="1"/>
          </p:cNvSpPr>
          <p:nvPr>
            <p:ph type="body" sz="quarter" idx="21" hasCustomPrompt="1"/>
          </p:nvPr>
        </p:nvSpPr>
        <p:spPr>
          <a:xfrm>
            <a:off x="60960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6" name="Title 5"/>
          <p:cNvSpPr>
            <a:spLocks noGrp="1"/>
          </p:cNvSpPr>
          <p:nvPr>
            <p:ph type="title"/>
          </p:nvPr>
        </p:nvSpPr>
        <p:spPr>
          <a:xfrm>
            <a:off x="609600" y="457200"/>
            <a:ext cx="10972800" cy="1280160"/>
          </a:xfrm>
        </p:spPr>
        <p:txBody>
          <a:bodyPr/>
          <a:lstStyle/>
          <a:p>
            <a:r>
              <a:rPr lang="en-US"/>
              <a:t>Click to edit Master title style</a:t>
            </a:r>
            <a:endParaRPr lang="en-US" dirty="0"/>
          </a:p>
        </p:txBody>
      </p:sp>
    </p:spTree>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g Quote">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grpSp>
        <p:nvGrpSpPr>
          <p:cNvPr id="9" name="Group 8"/>
          <p:cNvGrpSpPr/>
          <p:nvPr userDrawn="1"/>
        </p:nvGrpSpPr>
        <p:grpSpPr>
          <a:xfrm>
            <a:off x="1400838" y="-182880"/>
            <a:ext cx="10181567" cy="7229856"/>
            <a:chOff x="1050626" y="-137160"/>
            <a:chExt cx="7636174" cy="5422392"/>
          </a:xfrm>
        </p:grpSpPr>
        <p:cxnSp>
          <p:nvCxnSpPr>
            <p:cNvPr id="11" name="Straight Connector 10"/>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3" name="Text Placeholder 2"/>
          <p:cNvSpPr>
            <a:spLocks noGrp="1"/>
          </p:cNvSpPr>
          <p:nvPr>
            <p:ph type="body" sz="quarter" idx="12" hasCustomPrompt="1"/>
          </p:nvPr>
        </p:nvSpPr>
        <p:spPr>
          <a:xfrm>
            <a:off x="2133600" y="1341122"/>
            <a:ext cx="9448800" cy="4139932"/>
          </a:xfrm>
        </p:spPr>
        <p:txBody>
          <a:bodyPr anchor="ctr" anchorCtr="0"/>
          <a:lstStyle>
            <a:lvl1pPr marL="0" indent="0">
              <a:lnSpc>
                <a:spcPct val="90000"/>
              </a:lnSpc>
              <a:spcBef>
                <a:spcPts val="0"/>
              </a:spcBef>
              <a:buNone/>
              <a:defRPr sz="4800" b="0" i="0" spc="0" baseline="0">
                <a:solidFill>
                  <a:schemeClr val="accent2"/>
                </a:solidFill>
                <a:latin typeface="+mn-lt"/>
                <a:ea typeface="Arial" panose="020B0604020202020204" pitchFamily="34" charset="0"/>
                <a:cs typeface="Arial" panose="020B0604020202020204" pitchFamily="34" charset="0"/>
              </a:defRPr>
            </a:lvl1pPr>
            <a:lvl2pPr marL="229870" indent="-229870">
              <a:spcBef>
                <a:spcPts val="600"/>
              </a:spcBef>
              <a:defRPr b="0" i="0" baseline="0">
                <a:latin typeface="+mn-lt"/>
                <a:ea typeface="Arial" panose="020B0604020202020204" pitchFamily="34" charset="0"/>
                <a:cs typeface="Arial" panose="020B0604020202020204" pitchFamily="34" charset="0"/>
              </a:defRPr>
            </a:lvl2pPr>
            <a:lvl3pPr marL="229870" indent="0">
              <a:spcBef>
                <a:spcPts val="600"/>
              </a:spcBef>
              <a:buNone/>
              <a:defRPr/>
            </a:lvl3pPr>
            <a:lvl4pPr marL="685800" indent="-229870">
              <a:spcBef>
                <a:spcPts val="600"/>
              </a:spcBef>
              <a:defRPr/>
            </a:lvl4pPr>
            <a:lvl5pPr marL="917575" indent="-231775">
              <a:spcBef>
                <a:spcPts val="600"/>
              </a:spcBef>
              <a:defRPr/>
            </a:lvl5pPr>
          </a:lstStyle>
          <a:p>
            <a:pPr lvl="0"/>
            <a:r>
              <a:rPr lang="en-US" dirty="0"/>
              <a:t>“Quote goes here.”</a:t>
            </a:r>
          </a:p>
          <a:p>
            <a:pPr lvl="1"/>
            <a:r>
              <a:rPr lang="en-US" dirty="0"/>
              <a:t>Attribution, if needed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pic>
        <p:nvPicPr>
          <p:cNvPr id="18" name="Picture 17"/>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41" name="Group 40"/>
          <p:cNvGrpSpPr/>
          <p:nvPr userDrawn="1"/>
        </p:nvGrpSpPr>
        <p:grpSpPr>
          <a:xfrm>
            <a:off x="-182880" y="-182880"/>
            <a:ext cx="12557760" cy="7229856"/>
            <a:chOff x="-137160" y="-137160"/>
            <a:chExt cx="9418320" cy="5422392"/>
          </a:xfrm>
        </p:grpSpPr>
        <p:cxnSp>
          <p:nvCxnSpPr>
            <p:cNvPr id="42" name="Straight Connector 41"/>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55" name="Title 1"/>
          <p:cNvSpPr>
            <a:spLocks noGrp="1"/>
          </p:cNvSpPr>
          <p:nvPr>
            <p:ph type="ctrTitle"/>
          </p:nvPr>
        </p:nvSpPr>
        <p:spPr bwMode="auto">
          <a:xfrm>
            <a:off x="2133600" y="4145280"/>
            <a:ext cx="9448800" cy="1219200"/>
          </a:xfrm>
        </p:spPr>
        <p:txBody>
          <a:bodyPr anchor="b" anchorCtr="0">
            <a:noAutofit/>
          </a:bodyPr>
          <a:lstStyle>
            <a:lvl1pPr>
              <a:defRPr sz="3200">
                <a:solidFill>
                  <a:schemeClr val="tx1"/>
                </a:solidFill>
              </a:defRPr>
            </a:lvl1pPr>
          </a:lstStyle>
          <a:p>
            <a:r>
              <a:rPr lang="en-US"/>
              <a:t>Click to edit Master title style</a:t>
            </a:r>
            <a:endParaRPr lang="en-US" dirty="0"/>
          </a:p>
        </p:txBody>
      </p:sp>
      <p:sp>
        <p:nvSpPr>
          <p:cNvPr id="56" name="Subtitle 2"/>
          <p:cNvSpPr>
            <a:spLocks noGrp="1"/>
          </p:cNvSpPr>
          <p:nvPr>
            <p:ph type="subTitle" idx="1" hasCustomPrompt="1"/>
          </p:nvPr>
        </p:nvSpPr>
        <p:spPr bwMode="auto">
          <a:xfrm>
            <a:off x="2133600" y="5486400"/>
            <a:ext cx="6705600" cy="975360"/>
          </a:xfrm>
        </p:spPr>
        <p:txBody>
          <a:bodyPr>
            <a:noAutofit/>
          </a:bodyPr>
          <a:lstStyle>
            <a:lvl1pPr marL="0" indent="0" algn="l">
              <a:lnSpc>
                <a:spcPct val="100000"/>
              </a:lnSpc>
              <a:spcBef>
                <a:spcPts val="0"/>
              </a:spcBef>
              <a:buNone/>
              <a:defRPr sz="1400" b="1" i="0" spc="0" baseline="0">
                <a:solidFill>
                  <a:schemeClr val="tx1"/>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r>
              <a:rPr lang="en-US" dirty="0" err="1"/>
              <a:t>su</a:t>
            </a:r>
            <a:r>
              <a:rPr lang="en-US" dirty="0"/>
              <a:t>   </a:t>
            </a:r>
            <a:r>
              <a:rPr lang="en-US" dirty="0" err="1"/>
              <a:t>btitle</a:t>
            </a:r>
            <a:r>
              <a:rPr lang="en-US" dirty="0"/>
              <a:t>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sp>
        <p:nvSpPr>
          <p:cNvPr id="16" name="Picture Placeholder 3"/>
          <p:cNvSpPr>
            <a:spLocks noGrp="1"/>
          </p:cNvSpPr>
          <p:nvPr>
            <p:ph type="pic" sz="quarter" idx="10" hasCustomPrompt="1"/>
          </p:nvPr>
        </p:nvSpPr>
        <p:spPr>
          <a:xfrm>
            <a:off x="700832" y="421541"/>
            <a:ext cx="10876800" cy="3513600"/>
          </a:xfrm>
          <a:solidFill>
            <a:srgbClr val="CCCCCC"/>
          </a:solidFill>
        </p:spPr>
        <p:txBody>
          <a:bodyPr tIns="0" anchor="ctr"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anose="020B0604020202020204" pitchFamily="34" charset="0"/>
              <a:buNone/>
              <a:tabLst>
                <a:tab pos="3998595" algn="r"/>
                <a:tab pos="8228965"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panose="020B0604020202020204" pitchFamily="34"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pic>
        <p:nvPicPr>
          <p:cNvPr id="17" name="Picture 16"/>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Picture">
    <p:spTree>
      <p:nvGrpSpPr>
        <p:cNvPr id="1" name=""/>
        <p:cNvGrpSpPr/>
        <p:nvPr/>
      </p:nvGrpSpPr>
      <p:grpSpPr>
        <a:xfrm>
          <a:off x="0" y="0"/>
          <a:ext cx="0" cy="0"/>
          <a:chOff x="0" y="0"/>
          <a:chExt cx="0" cy="0"/>
        </a:xfrm>
      </p:grpSpPr>
      <p:grpSp>
        <p:nvGrpSpPr>
          <p:cNvPr id="14" name="Group 13"/>
          <p:cNvGrpSpPr/>
          <p:nvPr userDrawn="1"/>
        </p:nvGrpSpPr>
        <p:grpSpPr>
          <a:xfrm>
            <a:off x="1400838" y="-182880"/>
            <a:ext cx="10181567" cy="7229856"/>
            <a:chOff x="1050626" y="-137160"/>
            <a:chExt cx="7636174" cy="5422392"/>
          </a:xfrm>
        </p:grpSpPr>
        <p:cxnSp>
          <p:nvCxnSpPr>
            <p:cNvPr id="15" name="Straight Connector 14"/>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18" name="Title 1"/>
          <p:cNvSpPr>
            <a:spLocks noGrp="1"/>
          </p:cNvSpPr>
          <p:nvPr>
            <p:ph type="ctrTitle"/>
          </p:nvPr>
        </p:nvSpPr>
        <p:spPr bwMode="auto">
          <a:xfrm>
            <a:off x="2133600" y="1950727"/>
            <a:ext cx="9448800" cy="2802913"/>
          </a:xfrm>
        </p:spPr>
        <p:txBody>
          <a:bodyPr anchor="b" anchorCtr="0">
            <a:noAutofit/>
          </a:bodyPr>
          <a:lstStyle>
            <a:lvl1pPr>
              <a:defRPr sz="3200" baseline="0"/>
            </a:lvl1pPr>
          </a:lstStyle>
          <a:p>
            <a:r>
              <a:rPr lang="en-US"/>
              <a:t>Click to edit Master title style</a:t>
            </a:r>
            <a:endParaRPr lang="en-US" dirty="0"/>
          </a:p>
        </p:txBody>
      </p:sp>
      <p:sp>
        <p:nvSpPr>
          <p:cNvPr id="19" name="Subtitle 2"/>
          <p:cNvSpPr>
            <a:spLocks noGrp="1"/>
          </p:cNvSpPr>
          <p:nvPr>
            <p:ph type="subTitle" idx="1"/>
          </p:nvPr>
        </p:nvSpPr>
        <p:spPr bwMode="auto">
          <a:xfrm>
            <a:off x="2133600" y="4876800"/>
            <a:ext cx="9448800" cy="1097280"/>
          </a:xfrm>
        </p:spPr>
        <p:txBody>
          <a:bodyPr>
            <a:noAutofit/>
          </a:bodyPr>
          <a:lstStyle>
            <a:lvl1pPr marL="0" indent="0" algn="l">
              <a:lnSpc>
                <a:spcPct val="100000"/>
              </a:lnSpc>
              <a:spcBef>
                <a:spcPts val="0"/>
              </a:spcBef>
              <a:buNone/>
              <a:defRPr sz="1400" b="1" i="0" baseline="0">
                <a:solidFill>
                  <a:srgbClr val="000000"/>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pic>
        <p:nvPicPr>
          <p:cNvPr id="17" name="Picture 16"/>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9" name="Title 1"/>
          <p:cNvSpPr txBox="1"/>
          <p:nvPr userDrawn="1"/>
        </p:nvSpPr>
        <p:spPr>
          <a:xfrm>
            <a:off x="2133600" y="4145283"/>
            <a:ext cx="9448800" cy="121997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3200" b="1" i="0" spc="-100" dirty="0">
                <a:latin typeface="+mj-lt"/>
                <a:ea typeface="Arial Black" panose="020B0A04020102020204" charset="0"/>
                <a:cs typeface="Arial Black" panose="020B0A04020102020204" charset="0"/>
              </a:rPr>
              <a:t>Thank</a:t>
            </a:r>
            <a:r>
              <a:rPr lang="en-US" sz="3200" b="1" i="0" spc="-100" baseline="0" dirty="0">
                <a:latin typeface="+mj-lt"/>
                <a:ea typeface="Arial Black" panose="020B0A04020102020204" charset="0"/>
                <a:cs typeface="Arial Black" panose="020B0A04020102020204" charset="0"/>
              </a:rPr>
              <a:t> you</a:t>
            </a:r>
            <a:endParaRPr lang="en-US" sz="3200" b="1" i="0" spc="-100" dirty="0">
              <a:latin typeface="+mj-lt"/>
              <a:ea typeface="Arial Black" panose="020B0A04020102020204" charset="0"/>
              <a:cs typeface="Arial Black" panose="020B0A04020102020204" charset="0"/>
            </a:endParaRPr>
          </a:p>
        </p:txBody>
      </p:sp>
      <p:grpSp>
        <p:nvGrpSpPr>
          <p:cNvPr id="37" name="Group 36"/>
          <p:cNvGrpSpPr/>
          <p:nvPr userDrawn="1"/>
        </p:nvGrpSpPr>
        <p:grpSpPr>
          <a:xfrm>
            <a:off x="-182880" y="-182880"/>
            <a:ext cx="12557760" cy="7229856"/>
            <a:chOff x="-137160" y="-137160"/>
            <a:chExt cx="9418320" cy="5422392"/>
          </a:xfrm>
        </p:grpSpPr>
        <p:cxnSp>
          <p:nvCxnSpPr>
            <p:cNvPr id="38" name="Straight Connector 3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sp>
        <p:nvSpPr>
          <p:cNvPr id="15" name="Picture Placeholder 3"/>
          <p:cNvSpPr>
            <a:spLocks noGrp="1"/>
          </p:cNvSpPr>
          <p:nvPr>
            <p:ph type="pic" sz="quarter" idx="10" hasCustomPrompt="1"/>
          </p:nvPr>
        </p:nvSpPr>
        <p:spPr>
          <a:xfrm>
            <a:off x="700832" y="421541"/>
            <a:ext cx="10876800" cy="3513600"/>
          </a:xfrm>
          <a:solidFill>
            <a:srgbClr val="CCCCCC"/>
          </a:solidFill>
        </p:spPr>
        <p:txBody>
          <a:bodyPr tIns="0" anchor="ctr"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anose="020B0604020202020204" pitchFamily="34" charset="0"/>
              <a:buNone/>
              <a:tabLst>
                <a:tab pos="3998595" algn="r"/>
                <a:tab pos="8228965"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panose="020B0604020202020204" pitchFamily="34"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pic>
        <p:nvPicPr>
          <p:cNvPr id="16" name="Picture 15"/>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 Slide - No Picture">
    <p:spTree>
      <p:nvGrpSpPr>
        <p:cNvPr id="1" name=""/>
        <p:cNvGrpSpPr/>
        <p:nvPr/>
      </p:nvGrpSpPr>
      <p:grpSpPr>
        <a:xfrm>
          <a:off x="0" y="0"/>
          <a:ext cx="0" cy="0"/>
          <a:chOff x="0" y="0"/>
          <a:chExt cx="0" cy="0"/>
        </a:xfrm>
      </p:grpSpPr>
      <p:grpSp>
        <p:nvGrpSpPr>
          <p:cNvPr id="13" name="Group 12"/>
          <p:cNvGrpSpPr/>
          <p:nvPr userDrawn="1"/>
        </p:nvGrpSpPr>
        <p:grpSpPr>
          <a:xfrm>
            <a:off x="1400838" y="-182880"/>
            <a:ext cx="10181567" cy="7229856"/>
            <a:chOff x="1050626" y="-137160"/>
            <a:chExt cx="7636174" cy="5422392"/>
          </a:xfrm>
        </p:grpSpPr>
        <p:cxnSp>
          <p:nvCxnSpPr>
            <p:cNvPr id="14" name="Straight Connector 13"/>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6" name="Title 1"/>
          <p:cNvSpPr txBox="1"/>
          <p:nvPr userDrawn="1"/>
        </p:nvSpPr>
        <p:spPr>
          <a:xfrm>
            <a:off x="2133600" y="1950720"/>
            <a:ext cx="9448800" cy="280416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3200" b="1" i="0" spc="-100" dirty="0">
                <a:latin typeface="+mj-lt"/>
                <a:ea typeface="Arial Black" panose="020B0A04020102020204" charset="0"/>
                <a:cs typeface="Arial Black" panose="020B0A04020102020204" charset="0"/>
              </a:rPr>
              <a:t>Thank</a:t>
            </a:r>
            <a:r>
              <a:rPr lang="en-US" sz="3200" b="1" i="0" spc="-100" baseline="0" dirty="0">
                <a:latin typeface="+mj-lt"/>
                <a:ea typeface="Arial Black" panose="020B0A04020102020204" charset="0"/>
                <a:cs typeface="Arial Black" panose="020B0A04020102020204" charset="0"/>
              </a:rPr>
              <a:t> you</a:t>
            </a:r>
            <a:endParaRPr lang="en-US" sz="3200" b="1" i="0" spc="-100" dirty="0">
              <a:latin typeface="+mj-lt"/>
              <a:ea typeface="Arial Black" panose="020B0A04020102020204" charset="0"/>
              <a:cs typeface="Arial Black" panose="020B0A0402010202020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pic>
        <p:nvPicPr>
          <p:cNvPr id="17" name="Picture 16"/>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标题 4"/>
          <p:cNvSpPr>
            <a:spLocks noGrp="1"/>
          </p:cNvSpPr>
          <p:nvPr>
            <p:ph type="title"/>
          </p:nvPr>
        </p:nvSpPr>
        <p:spPr/>
        <p:txBody>
          <a:bodyPr/>
          <a:lstStyle/>
          <a:p>
            <a:r>
              <a:rPr lang="zh-CN" altLang="en-US"/>
              <a:t>单击此处编辑母版标题样式</a:t>
            </a:r>
          </a:p>
        </p:txBody>
      </p:sp>
      <p:sp>
        <p:nvSpPr>
          <p:cNvPr id="2" name="矩形 1"/>
          <p:cNvSpPr/>
          <p:nvPr userDrawn="1"/>
        </p:nvSpPr>
        <p:spPr>
          <a:xfrm>
            <a:off x="3752113" y="191392"/>
            <a:ext cx="2750288" cy="425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31" y="144202"/>
            <a:ext cx="2490213" cy="430391"/>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0" name="文本框 9"/>
          <p:cNvSpPr txBox="1"/>
          <p:nvPr userDrawn="1"/>
        </p:nvSpPr>
        <p:spPr>
          <a:xfrm>
            <a:off x="11869274" y="6568304"/>
            <a:ext cx="394447" cy="187615"/>
          </a:xfrm>
          <a:prstGeom prst="rect">
            <a:avLst/>
          </a:prstGeom>
          <a:noFill/>
        </p:spPr>
        <p:txBody>
          <a:bodyPr wrap="square" rtlCol="0">
            <a:spAutoFit/>
          </a:bodyPr>
          <a:lstStyle/>
          <a:p>
            <a:pPr algn="ctr"/>
            <a:fld id="{DA9EDB17-C628-429E-A90B-D07ED3508588}" type="slidenum">
              <a:rPr lang="zh-CN" altLang="en-US" sz="620" smtClean="0">
                <a:solidFill>
                  <a:schemeClr val="tx1">
                    <a:lumMod val="75000"/>
                    <a:lumOff val="25000"/>
                  </a:schemeClr>
                </a:solidFill>
              </a:rPr>
              <a:t>‹#›</a:t>
            </a:fld>
            <a:endParaRPr lang="zh-CN" altLang="en-US" sz="620" dirty="0">
              <a:solidFill>
                <a:schemeClr val="tx1">
                  <a:lumMod val="75000"/>
                  <a:lumOff val="25000"/>
                </a:scheme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7_自定义版式">
    <p:spTree>
      <p:nvGrpSpPr>
        <p:cNvPr id="1" name=""/>
        <p:cNvGrpSpPr/>
        <p:nvPr/>
      </p:nvGrpSpPr>
      <p:grpSpPr>
        <a:xfrm>
          <a:off x="0" y="0"/>
          <a:ext cx="0" cy="0"/>
          <a:chOff x="0" y="0"/>
          <a:chExt cx="0" cy="0"/>
        </a:xfrm>
      </p:grpSpPr>
      <p:sp>
        <p:nvSpPr>
          <p:cNvPr id="5" name="内容占位符 4"/>
          <p:cNvSpPr>
            <a:spLocks noGrp="1"/>
          </p:cNvSpPr>
          <p:nvPr>
            <p:ph sz="quarter" idx="12" hasCustomPrompt="1"/>
          </p:nvPr>
        </p:nvSpPr>
        <p:spPr>
          <a:xfrm>
            <a:off x="838201" y="1725616"/>
            <a:ext cx="10515600" cy="4478635"/>
          </a:xfrm>
          <a:prstGeom prst="roundRect">
            <a:avLst>
              <a:gd name="adj" fmla="val 5793"/>
            </a:avLst>
          </a:prstGeom>
          <a:solidFill>
            <a:schemeClr val="bg1"/>
          </a:solidFill>
          <a:ln>
            <a:solidFill>
              <a:schemeClr val="bg1">
                <a:lumMod val="95000"/>
              </a:schemeClr>
            </a:solidFill>
          </a:ln>
          <a:effectLst>
            <a:outerShdw blurRad="50800" dist="38100" algn="l" rotWithShape="0">
              <a:prstClr val="black">
                <a:alpha val="40000"/>
              </a:prstClr>
            </a:outerShdw>
          </a:effectLst>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 name="标题 1"/>
          <p:cNvSpPr>
            <a:spLocks noGrp="1"/>
          </p:cNvSpPr>
          <p:nvPr>
            <p:ph type="title"/>
          </p:nvPr>
        </p:nvSpPr>
        <p:spPr/>
        <p:txBody>
          <a:bodyPr/>
          <a:lstStyle/>
          <a:p>
            <a:r>
              <a:rPr lang="zh-CN" altLang="en-US" dirty="0"/>
              <a:t>单击此处编辑母版标题样式</a:t>
            </a:r>
          </a:p>
        </p:txBody>
      </p:sp>
      <p:sp>
        <p:nvSpPr>
          <p:cNvPr id="4" name="内容占位符 3"/>
          <p:cNvSpPr>
            <a:spLocks noGrp="1"/>
          </p:cNvSpPr>
          <p:nvPr>
            <p:ph sz="quarter" idx="10" hasCustomPrompt="1"/>
          </p:nvPr>
        </p:nvSpPr>
        <p:spPr>
          <a:xfrm>
            <a:off x="838201" y="1726304"/>
            <a:ext cx="10515600" cy="4477951"/>
          </a:xfrm>
          <a:ln>
            <a:noFill/>
          </a:ln>
        </p:spPr>
        <p:txBody>
          <a:bodyPr>
            <a:normAutofit/>
          </a:bodyPr>
          <a:lstStyle>
            <a:lvl1pPr>
              <a:defRPr sz="1050"/>
            </a:lvl1pPr>
            <a:lvl2pPr>
              <a:defRPr sz="1050"/>
            </a:lvl2pPr>
            <a:lvl3pPr>
              <a:defRPr sz="1050"/>
            </a:lvl3pPr>
            <a:lvl4pPr>
              <a:defRPr sz="1050"/>
            </a:lvl4pPr>
            <a:lvl5pPr>
              <a:defRPr sz="1050"/>
            </a:lvl5pPr>
          </a:lstStyle>
          <a:p>
            <a:pPr lvl="0"/>
            <a:r>
              <a:rPr lang="zh-CN" altLang="en-US"/>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内容占位符 5"/>
          <p:cNvSpPr>
            <a:spLocks noGrp="1"/>
          </p:cNvSpPr>
          <p:nvPr>
            <p:ph sz="quarter" idx="11" hasCustomPrompt="1"/>
          </p:nvPr>
        </p:nvSpPr>
        <p:spPr>
          <a:xfrm>
            <a:off x="838201" y="6332483"/>
            <a:ext cx="10601771" cy="238125"/>
          </a:xfrm>
        </p:spPr>
        <p:txBody>
          <a:bodyPr>
            <a:noAutofit/>
          </a:bodyPr>
          <a:lstStyle>
            <a:lvl1pPr marL="64135" indent="-64135">
              <a:lnSpc>
                <a:spcPct val="100000"/>
              </a:lnSpc>
              <a:spcBef>
                <a:spcPts val="0"/>
              </a:spcBef>
              <a:buFont typeface="+mj-lt"/>
              <a:buAutoNum type="arabicPeriod"/>
              <a:defRPr sz="750"/>
            </a:lvl1pPr>
            <a:lvl2pPr>
              <a:defRPr sz="750"/>
            </a:lvl2pPr>
            <a:lvl3pPr>
              <a:defRPr sz="750"/>
            </a:lvl3pPr>
            <a:lvl4pPr>
              <a:defRPr sz="750"/>
            </a:lvl4pPr>
            <a:lvl5pPr>
              <a:defRPr sz="750"/>
            </a:lvl5pPr>
          </a:lstStyle>
          <a:p>
            <a:pPr lvl="0"/>
            <a:r>
              <a:rPr lang="zh-CN" altLang="en-US" dirty="0"/>
              <a:t>编辑母版文本样式</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100000"/>
              <a:buFont typeface="Wingdings" panose="05000000000000000000" pitchFamily="2" charset="2"/>
              <a:buChar char="§"/>
              <a:defRPr spc="0" baseline="0"/>
            </a:lvl1pPr>
            <a:lvl2pPr>
              <a:defRPr spc="0" baseline="0"/>
            </a:lvl2pPr>
            <a:lvl3pPr>
              <a:defRPr spc="0" baseline="0"/>
            </a:lvl3pPr>
            <a:lvl4pPr>
              <a:defRPr spc="0" baseline="0"/>
            </a:lvl4pPr>
            <a:lvl5pPr>
              <a:defRPr spc="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47547CF9-5B10-D24F-A8D7-45A9778164F7}" type="slidenum">
              <a:rPr lang="uk-UA" smtClean="0"/>
              <a:t>‹#›</a:t>
            </a:fld>
            <a:endParaRPr lang="uk-UA" dirty="0"/>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标题 4"/>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9" name="图片 8" descr="图片包含 文本&#10;&#10;描述已自动生成"/>
          <p:cNvPicPr>
            <a:picLocks noChangeAspect="1"/>
          </p:cNvPicPr>
          <p:nvPr userDrawn="1"/>
        </p:nvPicPr>
        <p:blipFill>
          <a:blip r:embed="rId2"/>
          <a:stretch>
            <a:fillRect/>
          </a:stretch>
        </p:blipFill>
        <p:spPr>
          <a:xfrm>
            <a:off x="0" y="689"/>
            <a:ext cx="12192000" cy="6856629"/>
          </a:xfrm>
          <a:prstGeom prst="rect">
            <a:avLst/>
          </a:prstGeom>
        </p:spPr>
      </p:pic>
      <p:sp>
        <p:nvSpPr>
          <p:cNvPr id="2" name="标题 1"/>
          <p:cNvSpPr>
            <a:spLocks noGrp="1"/>
          </p:cNvSpPr>
          <p:nvPr>
            <p:ph type="ctrTitle"/>
          </p:nvPr>
        </p:nvSpPr>
        <p:spPr>
          <a:xfrm>
            <a:off x="0" y="3429003"/>
            <a:ext cx="12192000" cy="1773237"/>
          </a:xfrm>
        </p:spPr>
        <p:txBody>
          <a:bodyPr anchor="ctr">
            <a:normAutofit/>
          </a:bodyPr>
          <a:lstStyle>
            <a:lvl1pPr algn="ctr">
              <a:lnSpc>
                <a:spcPct val="100000"/>
              </a:lnSpc>
              <a:defRPr sz="3000">
                <a:solidFill>
                  <a:schemeClr val="bg1"/>
                </a:solidFill>
                <a:effectLst>
                  <a:outerShdw blurRad="38100" dist="38100" dir="2700000" algn="tl">
                    <a:srgbClr val="000000">
                      <a:alpha val="43137"/>
                    </a:srgbClr>
                  </a:outerShdw>
                </a:effectLst>
              </a:defRPr>
            </a:lvl1pPr>
          </a:lstStyle>
          <a:p>
            <a:r>
              <a:rPr lang="zh-CN" altLang="en-US" dirty="0"/>
              <a:t>单击此处编辑母版标题样式</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29736" y="2082474"/>
            <a:ext cx="10549467" cy="1773237"/>
          </a:xfrm>
        </p:spPr>
        <p:txBody>
          <a:bodyPr anchor="ctr">
            <a:normAutofit/>
          </a:bodyPr>
          <a:lstStyle>
            <a:lvl1pPr algn="ctr">
              <a:lnSpc>
                <a:spcPct val="100000"/>
              </a:lnSpc>
              <a:defRPr sz="3000">
                <a:solidFill>
                  <a:schemeClr val="bg1"/>
                </a:solidFill>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副标题 2"/>
          <p:cNvSpPr>
            <a:spLocks noGrp="1"/>
          </p:cNvSpPr>
          <p:nvPr>
            <p:ph type="subTitle" idx="1"/>
          </p:nvPr>
        </p:nvSpPr>
        <p:spPr>
          <a:xfrm>
            <a:off x="829736" y="3855707"/>
            <a:ext cx="10549467" cy="533400"/>
          </a:xfrm>
        </p:spPr>
        <p:txBody>
          <a:bodyPr anchor="ctr">
            <a:normAutofit/>
          </a:bodyPr>
          <a:lstStyle>
            <a:lvl1pPr marL="0" indent="0" algn="ctr">
              <a:lnSpc>
                <a:spcPct val="100000"/>
              </a:lnSpc>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pic>
        <p:nvPicPr>
          <p:cNvPr id="15" name="图片 14"/>
          <p:cNvPicPr>
            <a:picLocks noChangeAspect="1"/>
          </p:cNvPicPr>
          <p:nvPr userDrawn="1"/>
        </p:nvPicPr>
        <p:blipFill>
          <a:blip r:embed="rId2"/>
          <a:stretch>
            <a:fillRect/>
          </a:stretch>
        </p:blipFill>
        <p:spPr>
          <a:xfrm>
            <a:off x="0" y="0"/>
            <a:ext cx="12192000" cy="6858000"/>
          </a:xfrm>
          <a:prstGeom prst="rect">
            <a:avLst/>
          </a:prstGeom>
        </p:spPr>
      </p:pic>
      <p:pic>
        <p:nvPicPr>
          <p:cNvPr id="19" name="图片 1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a:xfrm>
            <a:off x="301355" y="226846"/>
            <a:ext cx="3327220" cy="331987"/>
          </a:xfrm>
          <a:prstGeom prst="rect">
            <a:avLst/>
          </a:prstGeom>
        </p:spPr>
      </p:pic>
      <p:pic>
        <p:nvPicPr>
          <p:cNvPr id="18" name="图片 17"/>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9595232" y="152109"/>
            <a:ext cx="2467427" cy="409806"/>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256">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lgn="ctr">
              <a:defRPr sz="3200"/>
            </a:lvl1pPr>
          </a:lstStyle>
          <a:p>
            <a:r>
              <a:rPr lang="zh-CN" altLang="en-US"/>
              <a:t>单击此处编辑母版标题样式</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标题 4"/>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stretch>
            <a:fillRect/>
          </a:stretch>
        </p:blipFill>
        <p:spPr>
          <a:xfrm>
            <a:off x="7201578" y="5963045"/>
            <a:ext cx="4739119" cy="886217"/>
          </a:xfrm>
          <a:prstGeom prst="rect">
            <a:avLst/>
          </a:prstGeom>
        </p:spPr>
      </p:pic>
      <p:grpSp>
        <p:nvGrpSpPr>
          <p:cNvPr id="5" name="Group 4"/>
          <p:cNvGrpSpPr/>
          <p:nvPr userDrawn="1"/>
        </p:nvGrpSpPr>
        <p:grpSpPr>
          <a:xfrm>
            <a:off x="-182880" y="-182880"/>
            <a:ext cx="12557760" cy="7229856"/>
            <a:chOff x="-137160" y="-137160"/>
            <a:chExt cx="9418320" cy="5422392"/>
          </a:xfrm>
        </p:grpSpPr>
        <p:cxnSp>
          <p:nvCxnSpPr>
            <p:cNvPr id="8" name="Straight Connector 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2133600" y="4145279"/>
            <a:ext cx="9448800" cy="1219200"/>
          </a:xfrm>
        </p:spPr>
        <p:txBody>
          <a:bodyPr anchor="b" anchorCtr="0">
            <a:noAutofit/>
          </a:bodyPr>
          <a:lstStyle>
            <a:lvl1pPr>
              <a:defRPr sz="3200" b="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2133600" y="5486400"/>
            <a:ext cx="6705600" cy="975360"/>
          </a:xfrm>
          <a:noFill/>
        </p:spPr>
        <p:txBody>
          <a:bodyPr>
            <a:noAutofit/>
          </a:bodyPr>
          <a:lstStyle>
            <a:lvl1pPr marL="0" indent="0" algn="l">
              <a:lnSpc>
                <a:spcPct val="100000"/>
              </a:lnSpc>
              <a:spcBef>
                <a:spcPts val="0"/>
              </a:spcBef>
              <a:buNone/>
              <a:defRPr sz="1400" b="1" i="0" baseline="0">
                <a:solidFill>
                  <a:schemeClr val="tx1"/>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sp>
        <p:nvSpPr>
          <p:cNvPr id="27" name="Picture Placeholder 3"/>
          <p:cNvSpPr>
            <a:spLocks noGrp="1"/>
          </p:cNvSpPr>
          <p:nvPr>
            <p:ph type="pic" sz="quarter" idx="10" hasCustomPrompt="1"/>
          </p:nvPr>
        </p:nvSpPr>
        <p:spPr>
          <a:xfrm>
            <a:off x="700832" y="421541"/>
            <a:ext cx="10876800" cy="3513600"/>
          </a:xfrm>
          <a:solidFill>
            <a:srgbClr val="CCCCCC"/>
          </a:solidFill>
        </p:spPr>
        <p:txBody>
          <a:bodyPr tIns="1116000" anchor="t"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anose="020B0604020202020204" pitchFamily="34" charset="0"/>
              <a:buNone/>
              <a:tabLst>
                <a:tab pos="3998595" algn="r"/>
                <a:tab pos="8228965"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panose="020B0604020202020204" pitchFamily="34"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sp>
        <p:nvSpPr>
          <p:cNvPr id="24" name="Text Placeholder 7"/>
          <p:cNvSpPr>
            <a:spLocks noGrp="1"/>
          </p:cNvSpPr>
          <p:nvPr>
            <p:ph type="body" sz="quarter" idx="12" hasCustomPrompt="1"/>
          </p:nvPr>
        </p:nvSpPr>
        <p:spPr bwMode="gray">
          <a:xfrm>
            <a:off x="0" y="853440"/>
            <a:ext cx="3048000" cy="731520"/>
          </a:xfrm>
          <a:solidFill>
            <a:schemeClr val="accent2"/>
          </a:solidFill>
        </p:spPr>
        <p:txBody>
          <a:bodyPr lIns="182880" tIns="45720" rIns="91440" bIns="45720" anchor="ctr" anchorCtr="0">
            <a:normAutofit/>
          </a:bodyPr>
          <a:lstStyle>
            <a:lvl1pPr marL="0" marR="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sz="1000" b="1" i="0" spc="0" baseline="0">
                <a:solidFill>
                  <a:schemeClr val="bg1"/>
                </a:solidFill>
                <a:latin typeface="+mn-lt"/>
                <a:ea typeface="Arial Regular" charset="0"/>
                <a:cs typeface="Arial Regular" charset="0"/>
              </a:defRPr>
            </a:lvl1pPr>
            <a:lvl2pPr marL="0" indent="0" algn="l">
              <a:spcBef>
                <a:spcPts val="0"/>
              </a:spcBef>
              <a:buFont typeface="Arial" panose="020B0604020202020204"/>
              <a:buNone/>
              <a:defRPr sz="900" b="1">
                <a:solidFill>
                  <a:schemeClr val="bg1"/>
                </a:solidFill>
              </a:defRPr>
            </a:lvl2pPr>
            <a:lvl3pPr marL="0" indent="0">
              <a:spcBef>
                <a:spcPts val="0"/>
              </a:spcBef>
              <a:buFont typeface="Arial" panose="020B0604020202020204"/>
              <a:buNone/>
              <a:defRPr sz="1000" b="1">
                <a:solidFill>
                  <a:schemeClr val="bg1"/>
                </a:solidFill>
              </a:defRPr>
            </a:lvl3pPr>
            <a:lvl4pPr marL="0" indent="0">
              <a:spcBef>
                <a:spcPts val="0"/>
              </a:spcBef>
              <a:buFont typeface="Arial" panose="020B0604020202020204"/>
              <a:buNone/>
              <a:defRPr sz="1000" b="1">
                <a:solidFill>
                  <a:schemeClr val="bg1"/>
                </a:solidFill>
              </a:defRPr>
            </a:lvl4pPr>
            <a:lvl5pPr marL="0" indent="0">
              <a:spcBef>
                <a:spcPts val="0"/>
              </a:spcBef>
              <a:buFont typeface="Arial" panose="020B0604020202020204"/>
              <a:buNone/>
              <a:defRPr sz="1000" b="1">
                <a:solidFill>
                  <a:schemeClr val="bg1"/>
                </a:solidFill>
              </a:defRPr>
            </a:lvl5pPr>
          </a:lstStyle>
          <a:p>
            <a:pPr marL="0" marR="0" lvl="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a:pPr>
            <a:r>
              <a:rPr lang="en-US" dirty="0">
                <a:solidFill>
                  <a:srgbClr val="FFFFFF"/>
                </a:solidFill>
              </a:rPr>
              <a:t>Business or </a:t>
            </a:r>
            <a:r>
              <a:rPr lang="en-US" dirty="0"/>
              <a:t>Organizational</a:t>
            </a:r>
            <a:r>
              <a:rPr lang="en-US" dirty="0">
                <a:solidFill>
                  <a:srgbClr val="FFFFFF"/>
                </a:solidFill>
              </a:rPr>
              <a:t> Unit</a:t>
            </a:r>
            <a:br>
              <a:rPr lang="en-US" dirty="0">
                <a:solidFill>
                  <a:srgbClr val="FFFFFF"/>
                </a:solidFill>
              </a:rPr>
            </a:br>
            <a:r>
              <a:rPr lang="en-US" b="0" dirty="0">
                <a:solidFill>
                  <a:srgbClr val="FFFFFF"/>
                </a:solidFill>
              </a:rPr>
              <a:t>Franchise or Department</a:t>
            </a:r>
          </a:p>
        </p:txBody>
      </p:sp>
    </p:spTree>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 No Picture">
    <p:spTree>
      <p:nvGrpSpPr>
        <p:cNvPr id="1" name=""/>
        <p:cNvGrpSpPr/>
        <p:nvPr/>
      </p:nvGrpSpPr>
      <p:grpSpPr>
        <a:xfrm>
          <a:off x="0" y="0"/>
          <a:ext cx="0" cy="0"/>
          <a:chOff x="0" y="0"/>
          <a:chExt cx="0" cy="0"/>
        </a:xfrm>
      </p:grpSpPr>
      <p:grpSp>
        <p:nvGrpSpPr>
          <p:cNvPr id="24" name="Group 23"/>
          <p:cNvGrpSpPr/>
          <p:nvPr userDrawn="1"/>
        </p:nvGrpSpPr>
        <p:grpSpPr>
          <a:xfrm>
            <a:off x="-182880" y="-182880"/>
            <a:ext cx="12557760" cy="7229856"/>
            <a:chOff x="-137160" y="-137160"/>
            <a:chExt cx="9418320" cy="5422392"/>
          </a:xfrm>
        </p:grpSpPr>
        <p:cxnSp>
          <p:nvCxnSpPr>
            <p:cNvPr id="28" name="Straight Connector 2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2133600" y="1950727"/>
            <a:ext cx="9448800" cy="2802913"/>
          </a:xfrm>
        </p:spPr>
        <p:txBody>
          <a:bodyPr anchor="b" anchorCtr="0">
            <a:noAutofit/>
          </a:bodyPr>
          <a:lstStyle>
            <a:lvl1pPr>
              <a:defRPr sz="3200" b="0"/>
            </a:lvl1pPr>
          </a:lstStyle>
          <a:p>
            <a:r>
              <a:rPr lang="en-US"/>
              <a:t>Click to edit Master title style</a:t>
            </a:r>
            <a:endParaRPr lang="en-US" dirty="0"/>
          </a:p>
        </p:txBody>
      </p:sp>
      <p:sp>
        <p:nvSpPr>
          <p:cNvPr id="3" name="Subtitle 2"/>
          <p:cNvSpPr>
            <a:spLocks noGrp="1"/>
          </p:cNvSpPr>
          <p:nvPr>
            <p:ph type="subTitle" idx="1"/>
          </p:nvPr>
        </p:nvSpPr>
        <p:spPr bwMode="auto">
          <a:xfrm>
            <a:off x="2133600" y="4876800"/>
            <a:ext cx="9448800" cy="1097280"/>
          </a:xfrm>
        </p:spPr>
        <p:txBody>
          <a:bodyPr>
            <a:noAutofit/>
          </a:bodyPr>
          <a:lstStyle>
            <a:lvl1pPr marL="0" indent="0" algn="l">
              <a:lnSpc>
                <a:spcPct val="100000"/>
              </a:lnSpc>
              <a:spcBef>
                <a:spcPts val="0"/>
              </a:spcBef>
              <a:buNone/>
              <a:defRPr sz="1400" b="1" i="0" baseline="0">
                <a:solidFill>
                  <a:srgbClr val="000000"/>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sp>
        <p:nvSpPr>
          <p:cNvPr id="18" name="Text Placeholder 7"/>
          <p:cNvSpPr>
            <a:spLocks noGrp="1"/>
          </p:cNvSpPr>
          <p:nvPr>
            <p:ph type="body" sz="quarter" idx="12" hasCustomPrompt="1"/>
          </p:nvPr>
        </p:nvSpPr>
        <p:spPr bwMode="gray">
          <a:xfrm>
            <a:off x="0" y="853440"/>
            <a:ext cx="3048000" cy="731520"/>
          </a:xfrm>
          <a:solidFill>
            <a:schemeClr val="accent2"/>
          </a:solidFill>
        </p:spPr>
        <p:txBody>
          <a:bodyPr lIns="182880" tIns="45720" rIns="91440" bIns="45720" anchor="ctr" anchorCtr="0">
            <a:normAutofit/>
          </a:bodyPr>
          <a:lstStyle>
            <a:lvl1pPr marL="0" marR="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sz="1000" b="1" i="0" spc="0" baseline="0">
                <a:solidFill>
                  <a:schemeClr val="bg1"/>
                </a:solidFill>
                <a:latin typeface="+mn-lt"/>
                <a:ea typeface="Arial Regular" charset="0"/>
                <a:cs typeface="Arial Regular" charset="0"/>
              </a:defRPr>
            </a:lvl1pPr>
            <a:lvl2pPr marL="0" indent="0" algn="l">
              <a:spcBef>
                <a:spcPts val="0"/>
              </a:spcBef>
              <a:buFont typeface="Arial" panose="020B0604020202020204"/>
              <a:buNone/>
              <a:defRPr sz="900" b="1">
                <a:solidFill>
                  <a:schemeClr val="bg1"/>
                </a:solidFill>
              </a:defRPr>
            </a:lvl2pPr>
            <a:lvl3pPr marL="0" indent="0">
              <a:spcBef>
                <a:spcPts val="0"/>
              </a:spcBef>
              <a:buFont typeface="Arial" panose="020B0604020202020204"/>
              <a:buNone/>
              <a:defRPr sz="1000" b="1">
                <a:solidFill>
                  <a:schemeClr val="bg1"/>
                </a:solidFill>
              </a:defRPr>
            </a:lvl3pPr>
            <a:lvl4pPr marL="0" indent="0">
              <a:spcBef>
                <a:spcPts val="0"/>
              </a:spcBef>
              <a:buFont typeface="Arial" panose="020B0604020202020204"/>
              <a:buNone/>
              <a:defRPr sz="1000" b="1">
                <a:solidFill>
                  <a:schemeClr val="bg1"/>
                </a:solidFill>
              </a:defRPr>
            </a:lvl4pPr>
            <a:lvl5pPr marL="0" indent="0">
              <a:spcBef>
                <a:spcPts val="0"/>
              </a:spcBef>
              <a:buFont typeface="Arial" panose="020B0604020202020204"/>
              <a:buNone/>
              <a:defRPr sz="1000" b="1">
                <a:solidFill>
                  <a:schemeClr val="bg1"/>
                </a:solidFill>
              </a:defRPr>
            </a:lvl5pPr>
          </a:lstStyle>
          <a:p>
            <a:pPr marL="0" marR="0" lvl="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a:pPr>
            <a:r>
              <a:rPr lang="en-US" dirty="0">
                <a:solidFill>
                  <a:srgbClr val="FFFFFF"/>
                </a:solidFill>
              </a:rPr>
              <a:t>Business or </a:t>
            </a:r>
            <a:r>
              <a:rPr lang="en-US" dirty="0"/>
              <a:t>Organizational</a:t>
            </a:r>
            <a:r>
              <a:rPr lang="en-US" dirty="0">
                <a:solidFill>
                  <a:srgbClr val="FFFFFF"/>
                </a:solidFill>
              </a:rPr>
              <a:t> Unit</a:t>
            </a:r>
            <a:br>
              <a:rPr lang="en-US" dirty="0">
                <a:solidFill>
                  <a:srgbClr val="FFFFFF"/>
                </a:solidFill>
              </a:rPr>
            </a:br>
            <a:r>
              <a:rPr lang="en-US" b="0" dirty="0">
                <a:solidFill>
                  <a:srgbClr val="FFFFFF"/>
                </a:solidFill>
              </a:rPr>
              <a:t>Franchise or Department</a:t>
            </a:r>
          </a:p>
        </p:txBody>
      </p:sp>
      <p:pic>
        <p:nvPicPr>
          <p:cNvPr id="19" name="Picture 18"/>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5361519"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28800"/>
            <a:ext cx="536448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a:xfrm>
            <a:off x="917365" y="6375400"/>
            <a:ext cx="5056719" cy="304800"/>
          </a:xfrm>
          <a:prstGeom prst="rect">
            <a:avLst/>
          </a:prstGeom>
        </p:spPr>
        <p:txBody>
          <a:bodyPr/>
          <a:lstStyle/>
          <a:p>
            <a:endParaRPr lang="en-US" dirty="0"/>
          </a:p>
        </p:txBody>
      </p:sp>
      <p:sp>
        <p:nvSpPr>
          <p:cNvPr id="6" name="Slide Number Placeholder 5"/>
          <p:cNvSpPr>
            <a:spLocks noGrp="1"/>
          </p:cNvSpPr>
          <p:nvPr>
            <p:ph type="sldNum" sz="quarter" idx="1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7" name="Title 6"/>
          <p:cNvSpPr>
            <a:spLocks noGrp="1"/>
          </p:cNvSpPr>
          <p:nvPr>
            <p:ph type="title"/>
          </p:nvPr>
        </p:nvSpPr>
        <p:spPr>
          <a:xfrm>
            <a:off x="609600" y="457200"/>
            <a:ext cx="10972800" cy="1280160"/>
          </a:xfrm>
        </p:spPr>
        <p:txBody>
          <a:bodyPr/>
          <a:lstStyle/>
          <a:p>
            <a:r>
              <a:rPr lang="en-US"/>
              <a:t>Click to edit Master title style</a:t>
            </a:r>
            <a:endParaRPr lang="en-US" dirty="0"/>
          </a:p>
        </p:txBody>
      </p:sp>
    </p:spTree>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347472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8640" y="1828800"/>
            <a:ext cx="347472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a:xfrm>
            <a:off x="917365" y="6375400"/>
            <a:ext cx="5056719" cy="304800"/>
          </a:xfrm>
          <a:prstGeom prst="rect">
            <a:avLst/>
          </a:prstGeom>
        </p:spPr>
        <p:txBody>
          <a:bodyPr/>
          <a:lstStyle/>
          <a:p>
            <a:endParaRPr lang="en-US" dirty="0"/>
          </a:p>
        </p:txBody>
      </p:sp>
      <p:sp>
        <p:nvSpPr>
          <p:cNvPr id="6" name="Slide Number Placeholder 5"/>
          <p:cNvSpPr>
            <a:spLocks noGrp="1"/>
          </p:cNvSpPr>
          <p:nvPr>
            <p:ph type="sldNum" sz="quarter" idx="1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7" name="Title 6"/>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11" name="Content Placeholder 3"/>
          <p:cNvSpPr>
            <a:spLocks noGrp="1"/>
          </p:cNvSpPr>
          <p:nvPr>
            <p:ph sz="half" idx="25"/>
          </p:nvPr>
        </p:nvSpPr>
        <p:spPr>
          <a:xfrm>
            <a:off x="8107680" y="1828800"/>
            <a:ext cx="3474720" cy="4145280"/>
          </a:xfrm>
        </p:spPr>
        <p:txBody>
          <a:bodyPr>
            <a:normAutofit/>
          </a:bodyPr>
          <a:lstStyle>
            <a:lvl1pPr marL="228600" indent="-228600">
              <a:buSzPct val="100000"/>
              <a:buFont typeface="Wingdings" panose="05000000000000000000" pitchFamily="2" charset="2"/>
              <a:buChar cha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Text and 1 Picture">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609600" y="1828800"/>
            <a:ext cx="536448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5"/>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16"/>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11" name="Content Placeholder 2"/>
          <p:cNvSpPr>
            <a:spLocks noGrp="1"/>
          </p:cNvSpPr>
          <p:nvPr>
            <p:ph sz="half" idx="17"/>
          </p:nvPr>
        </p:nvSpPr>
        <p:spPr>
          <a:xfrm>
            <a:off x="6217920" y="1828800"/>
            <a:ext cx="5364480" cy="3596640"/>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5" name="Title 4"/>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10" name="Text Placeholder 7"/>
          <p:cNvSpPr>
            <a:spLocks noGrp="1"/>
          </p:cNvSpPr>
          <p:nvPr>
            <p:ph type="body" sz="quarter" idx="18" hasCustomPrompt="1"/>
          </p:nvPr>
        </p:nvSpPr>
        <p:spPr>
          <a:xfrm>
            <a:off x="621792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stretch>
            <a:fillRect/>
          </a:stretch>
        </p:blipFill>
        <p:spPr>
          <a:xfrm>
            <a:off x="7201578" y="5963045"/>
            <a:ext cx="4739119" cy="886217"/>
          </a:xfrm>
          <a:prstGeom prst="rect">
            <a:avLst/>
          </a:prstGeom>
        </p:spPr>
      </p:pic>
      <p:grpSp>
        <p:nvGrpSpPr>
          <p:cNvPr id="5" name="Group 4"/>
          <p:cNvGrpSpPr/>
          <p:nvPr userDrawn="1"/>
        </p:nvGrpSpPr>
        <p:grpSpPr>
          <a:xfrm>
            <a:off x="-182880" y="-182880"/>
            <a:ext cx="12557760" cy="7229856"/>
            <a:chOff x="-137160" y="-137160"/>
            <a:chExt cx="9418320" cy="5422392"/>
          </a:xfrm>
        </p:grpSpPr>
        <p:cxnSp>
          <p:nvCxnSpPr>
            <p:cNvPr id="8" name="Straight Connector 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2133600" y="4145279"/>
            <a:ext cx="9448800" cy="1219200"/>
          </a:xfrm>
        </p:spPr>
        <p:txBody>
          <a:bodyPr anchor="b" anchorCtr="0">
            <a:noAutofit/>
          </a:bodyPr>
          <a:lstStyle>
            <a:lvl1pPr>
              <a:defRPr sz="3200" b="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2133600" y="5486400"/>
            <a:ext cx="6705600" cy="975360"/>
          </a:xfrm>
          <a:noFill/>
        </p:spPr>
        <p:txBody>
          <a:bodyPr>
            <a:noAutofit/>
          </a:bodyPr>
          <a:lstStyle>
            <a:lvl1pPr marL="0" indent="0" algn="l">
              <a:lnSpc>
                <a:spcPct val="100000"/>
              </a:lnSpc>
              <a:spcBef>
                <a:spcPts val="0"/>
              </a:spcBef>
              <a:buNone/>
              <a:defRPr sz="1400" b="1" i="0" baseline="0">
                <a:solidFill>
                  <a:schemeClr val="tx1"/>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sp>
        <p:nvSpPr>
          <p:cNvPr id="27" name="Picture Placeholder 3"/>
          <p:cNvSpPr>
            <a:spLocks noGrp="1"/>
          </p:cNvSpPr>
          <p:nvPr>
            <p:ph type="pic" sz="quarter" idx="10" hasCustomPrompt="1"/>
          </p:nvPr>
        </p:nvSpPr>
        <p:spPr>
          <a:xfrm>
            <a:off x="700832" y="421541"/>
            <a:ext cx="10876800" cy="3513600"/>
          </a:xfrm>
          <a:solidFill>
            <a:srgbClr val="CCCCCC"/>
          </a:solidFill>
        </p:spPr>
        <p:txBody>
          <a:bodyPr tIns="1116000" anchor="t"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anose="020B0604020202020204" pitchFamily="34" charset="0"/>
              <a:buNone/>
              <a:tabLst>
                <a:tab pos="3998595" algn="r"/>
                <a:tab pos="8228965"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panose="020B0604020202020204" pitchFamily="34"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sp>
        <p:nvSpPr>
          <p:cNvPr id="24" name="Text Placeholder 7"/>
          <p:cNvSpPr>
            <a:spLocks noGrp="1"/>
          </p:cNvSpPr>
          <p:nvPr>
            <p:ph type="body" sz="quarter" idx="12" hasCustomPrompt="1"/>
          </p:nvPr>
        </p:nvSpPr>
        <p:spPr bwMode="gray">
          <a:xfrm>
            <a:off x="0" y="853440"/>
            <a:ext cx="3048000" cy="731520"/>
          </a:xfrm>
          <a:solidFill>
            <a:schemeClr val="accent2"/>
          </a:solidFill>
        </p:spPr>
        <p:txBody>
          <a:bodyPr lIns="182880" tIns="45720" rIns="91440" bIns="45720" anchor="ctr" anchorCtr="0">
            <a:normAutofit/>
          </a:bodyPr>
          <a:lstStyle>
            <a:lvl1pPr marL="0" marR="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sz="1000" b="1" i="0" spc="0" baseline="0">
                <a:solidFill>
                  <a:schemeClr val="bg1"/>
                </a:solidFill>
                <a:latin typeface="+mn-lt"/>
                <a:ea typeface="Arial Regular" charset="0"/>
                <a:cs typeface="Arial Regular" charset="0"/>
              </a:defRPr>
            </a:lvl1pPr>
            <a:lvl2pPr marL="0" indent="0" algn="l">
              <a:spcBef>
                <a:spcPts val="0"/>
              </a:spcBef>
              <a:buFont typeface="Arial" panose="020B0604020202020204"/>
              <a:buNone/>
              <a:defRPr sz="900" b="1">
                <a:solidFill>
                  <a:schemeClr val="bg1"/>
                </a:solidFill>
              </a:defRPr>
            </a:lvl2pPr>
            <a:lvl3pPr marL="0" indent="0">
              <a:spcBef>
                <a:spcPts val="0"/>
              </a:spcBef>
              <a:buFont typeface="Arial" panose="020B0604020202020204"/>
              <a:buNone/>
              <a:defRPr sz="1000" b="1">
                <a:solidFill>
                  <a:schemeClr val="bg1"/>
                </a:solidFill>
              </a:defRPr>
            </a:lvl3pPr>
            <a:lvl4pPr marL="0" indent="0">
              <a:spcBef>
                <a:spcPts val="0"/>
              </a:spcBef>
              <a:buFont typeface="Arial" panose="020B0604020202020204"/>
              <a:buNone/>
              <a:defRPr sz="1000" b="1">
                <a:solidFill>
                  <a:schemeClr val="bg1"/>
                </a:solidFill>
              </a:defRPr>
            </a:lvl4pPr>
            <a:lvl5pPr marL="0" indent="0">
              <a:spcBef>
                <a:spcPts val="0"/>
              </a:spcBef>
              <a:buFont typeface="Arial" panose="020B0604020202020204"/>
              <a:buNone/>
              <a:defRPr sz="1000" b="1">
                <a:solidFill>
                  <a:schemeClr val="bg1"/>
                </a:solidFill>
              </a:defRPr>
            </a:lvl5pPr>
          </a:lstStyle>
          <a:p>
            <a:pPr marL="0" marR="0" lvl="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a:pPr>
            <a:r>
              <a:rPr lang="en-US" dirty="0">
                <a:solidFill>
                  <a:srgbClr val="FFFFFF"/>
                </a:solidFill>
              </a:rPr>
              <a:t>Business or </a:t>
            </a:r>
            <a:r>
              <a:rPr lang="en-US" dirty="0"/>
              <a:t>Organizational</a:t>
            </a:r>
            <a:r>
              <a:rPr lang="en-US" dirty="0">
                <a:solidFill>
                  <a:srgbClr val="FFFFFF"/>
                </a:solidFill>
              </a:rPr>
              <a:t> Unit</a:t>
            </a:r>
            <a:br>
              <a:rPr lang="en-US" dirty="0">
                <a:solidFill>
                  <a:srgbClr val="FFFFFF"/>
                </a:solidFill>
              </a:rPr>
            </a:br>
            <a:r>
              <a:rPr lang="en-US" b="0" dirty="0">
                <a:solidFill>
                  <a:srgbClr val="FFFFFF"/>
                </a:solidFill>
              </a:rPr>
              <a:t>Franchise or Department</a:t>
            </a:r>
          </a:p>
        </p:txBody>
      </p:sp>
    </p:spTree>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1 Pictur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6" name="Text Placeholder 7"/>
          <p:cNvSpPr>
            <a:spLocks noGrp="1"/>
          </p:cNvSpPr>
          <p:nvPr>
            <p:ph type="body" sz="quarter" idx="12" hasCustomPrompt="1"/>
          </p:nvPr>
        </p:nvSpPr>
        <p:spPr>
          <a:xfrm>
            <a:off x="609600" y="1828805"/>
            <a:ext cx="10972800" cy="481927"/>
          </a:xfrm>
        </p:spPr>
        <p:txBody>
          <a:bodyPr anchor="t" anchorCtr="0">
            <a:normAutofit/>
          </a:bodyPr>
          <a:lstStyle>
            <a:lvl1pPr marL="0" indent="0">
              <a:spcBef>
                <a:spcPts val="0"/>
              </a:spcBef>
              <a:buFont typeface="Arial" panose="020B0604020202020204"/>
              <a:buNone/>
              <a:defRPr sz="1800" b="0" baseline="0">
                <a:solidFill>
                  <a:srgbClr val="000000"/>
                </a:solidFill>
              </a:defRPr>
            </a:lvl1pPr>
            <a:lvl2pPr marL="0" indent="0">
              <a:spcBef>
                <a:spcPts val="0"/>
              </a:spcBef>
              <a:buFont typeface="Arial" panose="020B0604020202020204"/>
              <a:buNone/>
              <a:defRPr sz="1800" b="0">
                <a:solidFill>
                  <a:srgbClr val="000000"/>
                </a:solidFill>
              </a:defRPr>
            </a:lvl2pPr>
            <a:lvl3pPr marL="0" indent="0">
              <a:spcBef>
                <a:spcPts val="0"/>
              </a:spcBef>
              <a:buFont typeface="Arial" panose="020B0604020202020204"/>
              <a:buNone/>
              <a:defRPr sz="1800" b="0">
                <a:solidFill>
                  <a:srgbClr val="000000"/>
                </a:solidFill>
              </a:defRPr>
            </a:lvl3pPr>
            <a:lvl4pPr marL="0" indent="0">
              <a:spcBef>
                <a:spcPts val="0"/>
              </a:spcBef>
              <a:buFont typeface="Arial" panose="020B0604020202020204"/>
              <a:buNone/>
              <a:defRPr sz="1800" b="0">
                <a:solidFill>
                  <a:srgbClr val="000000"/>
                </a:solidFill>
              </a:defRPr>
            </a:lvl4pPr>
            <a:lvl5pPr marL="0" indent="0">
              <a:spcBef>
                <a:spcPts val="0"/>
              </a:spcBef>
              <a:buFont typeface="Arial" panose="020B0604020202020204"/>
              <a:buNone/>
              <a:defRPr sz="1800" b="0">
                <a:solidFill>
                  <a:srgbClr val="000000"/>
                </a:solidFill>
              </a:defRPr>
            </a:lvl5pPr>
          </a:lstStyle>
          <a:p>
            <a:pPr lvl="0"/>
            <a:r>
              <a:rPr lang="en-US" dirty="0"/>
              <a:t>Optional picture title</a:t>
            </a:r>
          </a:p>
        </p:txBody>
      </p:sp>
      <p:sp>
        <p:nvSpPr>
          <p:cNvPr id="3" name="Footer Placeholder 2"/>
          <p:cNvSpPr>
            <a:spLocks noGrp="1"/>
          </p:cNvSpPr>
          <p:nvPr>
            <p:ph type="ftr" sz="quarter" idx="14"/>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15"/>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9" name="Content Placeholder 2"/>
          <p:cNvSpPr>
            <a:spLocks noGrp="1"/>
          </p:cNvSpPr>
          <p:nvPr>
            <p:ph sz="half" idx="17"/>
          </p:nvPr>
        </p:nvSpPr>
        <p:spPr>
          <a:xfrm>
            <a:off x="609600" y="2381959"/>
            <a:ext cx="1097280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2" name="Text Placeholder 7"/>
          <p:cNvSpPr>
            <a:spLocks noGrp="1"/>
          </p:cNvSpPr>
          <p:nvPr>
            <p:ph type="body" sz="quarter" idx="18" hasCustomPrompt="1"/>
          </p:nvPr>
        </p:nvSpPr>
        <p:spPr>
          <a:xfrm>
            <a:off x="609600" y="5547360"/>
            <a:ext cx="1097280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3" name="Footer Placeholder 2"/>
          <p:cNvSpPr>
            <a:spLocks noGrp="1"/>
          </p:cNvSpPr>
          <p:nvPr>
            <p:ph type="ftr" sz="quarter" idx="16"/>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17"/>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14" name="Content Placeholder 2"/>
          <p:cNvSpPr>
            <a:spLocks noGrp="1"/>
          </p:cNvSpPr>
          <p:nvPr>
            <p:ph sz="half" idx="18"/>
          </p:nvPr>
        </p:nvSpPr>
        <p:spPr>
          <a:xfrm>
            <a:off x="609600" y="2381959"/>
            <a:ext cx="536448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5" name="Content Placeholder 2"/>
          <p:cNvSpPr>
            <a:spLocks noGrp="1"/>
          </p:cNvSpPr>
          <p:nvPr>
            <p:ph sz="half" idx="19"/>
          </p:nvPr>
        </p:nvSpPr>
        <p:spPr>
          <a:xfrm>
            <a:off x="6217920" y="2381959"/>
            <a:ext cx="536448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0" name="Text Placeholder 7"/>
          <p:cNvSpPr>
            <a:spLocks noGrp="1"/>
          </p:cNvSpPr>
          <p:nvPr>
            <p:ph type="body" sz="quarter" idx="12" hasCustomPrompt="1"/>
          </p:nvPr>
        </p:nvSpPr>
        <p:spPr>
          <a:xfrm>
            <a:off x="609600" y="1828805"/>
            <a:ext cx="10972800" cy="481927"/>
          </a:xfrm>
        </p:spPr>
        <p:txBody>
          <a:bodyPr anchor="t" anchorCtr="0">
            <a:normAutofit/>
          </a:bodyPr>
          <a:lstStyle>
            <a:lvl1pPr marL="0" indent="0">
              <a:spcBef>
                <a:spcPts val="0"/>
              </a:spcBef>
              <a:buFont typeface="Arial" panose="020B0604020202020204"/>
              <a:buNone/>
              <a:defRPr sz="1800" b="0" baseline="0">
                <a:solidFill>
                  <a:srgbClr val="000000"/>
                </a:solidFill>
              </a:defRPr>
            </a:lvl1pPr>
            <a:lvl2pPr marL="0" indent="0">
              <a:spcBef>
                <a:spcPts val="0"/>
              </a:spcBef>
              <a:buFont typeface="Arial" panose="020B0604020202020204"/>
              <a:buNone/>
              <a:defRPr sz="1800" b="0">
                <a:solidFill>
                  <a:srgbClr val="000000"/>
                </a:solidFill>
              </a:defRPr>
            </a:lvl2pPr>
            <a:lvl3pPr marL="0" indent="0">
              <a:spcBef>
                <a:spcPts val="0"/>
              </a:spcBef>
              <a:buFont typeface="Arial" panose="020B0604020202020204"/>
              <a:buNone/>
              <a:defRPr sz="1800" b="0">
                <a:solidFill>
                  <a:srgbClr val="000000"/>
                </a:solidFill>
              </a:defRPr>
            </a:lvl3pPr>
            <a:lvl4pPr marL="0" indent="0">
              <a:spcBef>
                <a:spcPts val="0"/>
              </a:spcBef>
              <a:buFont typeface="Arial" panose="020B0604020202020204"/>
              <a:buNone/>
              <a:defRPr sz="1800" b="0">
                <a:solidFill>
                  <a:srgbClr val="000000"/>
                </a:solidFill>
              </a:defRPr>
            </a:lvl4pPr>
            <a:lvl5pPr marL="0" indent="0">
              <a:spcBef>
                <a:spcPts val="0"/>
              </a:spcBef>
              <a:buFont typeface="Arial" panose="020B0604020202020204"/>
              <a:buNone/>
              <a:defRPr sz="1800" b="0">
                <a:solidFill>
                  <a:srgbClr val="000000"/>
                </a:solidFill>
              </a:defRPr>
            </a:lvl5pPr>
          </a:lstStyle>
          <a:p>
            <a:pPr lvl="0"/>
            <a:r>
              <a:rPr lang="en-US" dirty="0"/>
              <a:t>Optional picture title</a:t>
            </a:r>
          </a:p>
        </p:txBody>
      </p:sp>
      <p:sp>
        <p:nvSpPr>
          <p:cNvPr id="17" name="Text Placeholder 7"/>
          <p:cNvSpPr>
            <a:spLocks noGrp="1"/>
          </p:cNvSpPr>
          <p:nvPr>
            <p:ph type="body" sz="quarter" idx="20" hasCustomPrompt="1"/>
          </p:nvPr>
        </p:nvSpPr>
        <p:spPr>
          <a:xfrm>
            <a:off x="60960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18" name="Text Placeholder 7"/>
          <p:cNvSpPr>
            <a:spLocks noGrp="1"/>
          </p:cNvSpPr>
          <p:nvPr>
            <p:ph type="body" sz="quarter" idx="21" hasCustomPrompt="1"/>
          </p:nvPr>
        </p:nvSpPr>
        <p:spPr>
          <a:xfrm>
            <a:off x="621792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2" name="Footer Placeholder 1"/>
          <p:cNvSpPr>
            <a:spLocks noGrp="1"/>
          </p:cNvSpPr>
          <p:nvPr>
            <p:ph type="ftr" sz="quarter" idx="20"/>
          </p:nvPr>
        </p:nvSpPr>
        <p:spPr>
          <a:xfrm>
            <a:off x="917365" y="6375400"/>
            <a:ext cx="5056719" cy="304800"/>
          </a:xfrm>
          <a:prstGeom prst="rect">
            <a:avLst/>
          </a:prstGeom>
        </p:spPr>
        <p:txBody>
          <a:bodyPr/>
          <a:lstStyle/>
          <a:p>
            <a:endParaRPr lang="en-US" dirty="0"/>
          </a:p>
        </p:txBody>
      </p:sp>
      <p:sp>
        <p:nvSpPr>
          <p:cNvPr id="3" name="Slide Number Placeholder 2"/>
          <p:cNvSpPr>
            <a:spLocks noGrp="1"/>
          </p:cNvSpPr>
          <p:nvPr>
            <p:ph type="sldNum" sz="quarter" idx="2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19" name="Content Placeholder 2"/>
          <p:cNvSpPr>
            <a:spLocks noGrp="1"/>
          </p:cNvSpPr>
          <p:nvPr>
            <p:ph sz="half" idx="22"/>
          </p:nvPr>
        </p:nvSpPr>
        <p:spPr>
          <a:xfrm>
            <a:off x="609600" y="2381959"/>
            <a:ext cx="347472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20" name="Content Placeholder 2"/>
          <p:cNvSpPr>
            <a:spLocks noGrp="1"/>
          </p:cNvSpPr>
          <p:nvPr>
            <p:ph sz="half" idx="23"/>
          </p:nvPr>
        </p:nvSpPr>
        <p:spPr>
          <a:xfrm>
            <a:off x="4358640" y="2381959"/>
            <a:ext cx="347472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21" name="Content Placeholder 2"/>
          <p:cNvSpPr>
            <a:spLocks noGrp="1"/>
          </p:cNvSpPr>
          <p:nvPr>
            <p:ph sz="half" idx="24"/>
          </p:nvPr>
        </p:nvSpPr>
        <p:spPr>
          <a:xfrm>
            <a:off x="8107680" y="2381959"/>
            <a:ext cx="347472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3" name="Text Placeholder 7"/>
          <p:cNvSpPr>
            <a:spLocks noGrp="1"/>
          </p:cNvSpPr>
          <p:nvPr>
            <p:ph type="body" sz="quarter" idx="12" hasCustomPrompt="1"/>
          </p:nvPr>
        </p:nvSpPr>
        <p:spPr>
          <a:xfrm>
            <a:off x="609600" y="1828805"/>
            <a:ext cx="10972800" cy="481927"/>
          </a:xfrm>
        </p:spPr>
        <p:txBody>
          <a:bodyPr anchor="t" anchorCtr="0">
            <a:normAutofit/>
          </a:bodyPr>
          <a:lstStyle>
            <a:lvl1pPr marL="0" indent="0">
              <a:spcBef>
                <a:spcPts val="0"/>
              </a:spcBef>
              <a:buFont typeface="Arial" panose="020B0604020202020204"/>
              <a:buNone/>
              <a:defRPr sz="1800" b="0" baseline="0">
                <a:solidFill>
                  <a:srgbClr val="000000"/>
                </a:solidFill>
              </a:defRPr>
            </a:lvl1pPr>
            <a:lvl2pPr marL="0" indent="0">
              <a:spcBef>
                <a:spcPts val="0"/>
              </a:spcBef>
              <a:buFont typeface="Arial" panose="020B0604020202020204"/>
              <a:buNone/>
              <a:defRPr sz="1800" b="0">
                <a:solidFill>
                  <a:srgbClr val="000000"/>
                </a:solidFill>
              </a:defRPr>
            </a:lvl2pPr>
            <a:lvl3pPr marL="0" indent="0">
              <a:spcBef>
                <a:spcPts val="0"/>
              </a:spcBef>
              <a:buFont typeface="Arial" panose="020B0604020202020204"/>
              <a:buNone/>
              <a:defRPr sz="1800" b="0">
                <a:solidFill>
                  <a:srgbClr val="000000"/>
                </a:solidFill>
              </a:defRPr>
            </a:lvl3pPr>
            <a:lvl4pPr marL="0" indent="0">
              <a:spcBef>
                <a:spcPts val="0"/>
              </a:spcBef>
              <a:buFont typeface="Arial" panose="020B0604020202020204"/>
              <a:buNone/>
              <a:defRPr sz="1800" b="0">
                <a:solidFill>
                  <a:srgbClr val="000000"/>
                </a:solidFill>
              </a:defRPr>
            </a:lvl4pPr>
            <a:lvl5pPr marL="0" indent="0">
              <a:spcBef>
                <a:spcPts val="0"/>
              </a:spcBef>
              <a:buFont typeface="Arial" panose="020B0604020202020204"/>
              <a:buNone/>
              <a:defRPr sz="1800" b="0">
                <a:solidFill>
                  <a:srgbClr val="000000"/>
                </a:solidFill>
              </a:defRPr>
            </a:lvl5pPr>
          </a:lstStyle>
          <a:p>
            <a:pPr lvl="0"/>
            <a:r>
              <a:rPr lang="en-US" dirty="0"/>
              <a:t>Optional picture title</a:t>
            </a:r>
          </a:p>
        </p:txBody>
      </p:sp>
      <p:sp>
        <p:nvSpPr>
          <p:cNvPr id="22" name="Text Placeholder 7"/>
          <p:cNvSpPr>
            <a:spLocks noGrp="1"/>
          </p:cNvSpPr>
          <p:nvPr>
            <p:ph type="body" sz="quarter" idx="18" hasCustomPrompt="1"/>
          </p:nvPr>
        </p:nvSpPr>
        <p:spPr>
          <a:xfrm>
            <a:off x="60960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23" name="Text Placeholder 7"/>
          <p:cNvSpPr>
            <a:spLocks noGrp="1"/>
          </p:cNvSpPr>
          <p:nvPr>
            <p:ph type="body" sz="quarter" idx="25" hasCustomPrompt="1"/>
          </p:nvPr>
        </p:nvSpPr>
        <p:spPr>
          <a:xfrm>
            <a:off x="435864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24" name="Text Placeholder 7"/>
          <p:cNvSpPr>
            <a:spLocks noGrp="1"/>
          </p:cNvSpPr>
          <p:nvPr>
            <p:ph type="body" sz="quarter" idx="26" hasCustomPrompt="1"/>
          </p:nvPr>
        </p:nvSpPr>
        <p:spPr>
          <a:xfrm>
            <a:off x="810768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and Big Statem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6217920" y="1828800"/>
            <a:ext cx="5364480" cy="4145280"/>
          </a:xfrm>
        </p:spPr>
        <p:txBody>
          <a:bodyPr>
            <a:normAutofit/>
          </a:bodyPr>
          <a:lstStyle>
            <a:lvl1pPr marL="0" indent="0">
              <a:lnSpc>
                <a:spcPct val="90000"/>
              </a:lnSpc>
              <a:spcBef>
                <a:spcPts val="0"/>
              </a:spcBef>
              <a:buFont typeface="Arial" panose="020B0604020202020204"/>
              <a:buNone/>
              <a:defRPr sz="3600" b="0" i="0" spc="0" baseline="0">
                <a:solidFill>
                  <a:schemeClr val="accent2"/>
                </a:solidFill>
                <a:latin typeface="+mn-lt"/>
                <a:ea typeface="Arial" panose="020B0604020202020204" pitchFamily="34" charset="0"/>
                <a:cs typeface="Arial" panose="020B0604020202020204" pitchFamily="34" charset="0"/>
              </a:defRPr>
            </a:lvl1pPr>
            <a:lvl2pPr marL="0" indent="0">
              <a:lnSpc>
                <a:spcPct val="90000"/>
              </a:lnSpc>
              <a:spcBef>
                <a:spcPts val="0"/>
              </a:spcBef>
              <a:buFont typeface="Arial" panose="020B0604020202020204"/>
              <a:buNone/>
              <a:defRPr sz="4400">
                <a:solidFill>
                  <a:srgbClr val="0460A9"/>
                </a:solidFill>
              </a:defRPr>
            </a:lvl2pPr>
            <a:lvl3pPr marL="0" indent="0">
              <a:lnSpc>
                <a:spcPct val="90000"/>
              </a:lnSpc>
              <a:spcBef>
                <a:spcPts val="0"/>
              </a:spcBef>
              <a:buFont typeface="Arial" panose="020B0604020202020204"/>
              <a:buNone/>
              <a:defRPr sz="4400">
                <a:solidFill>
                  <a:srgbClr val="0460A9"/>
                </a:solidFill>
              </a:defRPr>
            </a:lvl3pPr>
            <a:lvl4pPr marL="0" indent="0">
              <a:lnSpc>
                <a:spcPct val="90000"/>
              </a:lnSpc>
              <a:spcBef>
                <a:spcPts val="0"/>
              </a:spcBef>
              <a:buFont typeface="Arial" panose="020B0604020202020204"/>
              <a:buNone/>
              <a:defRPr sz="4400">
                <a:solidFill>
                  <a:srgbClr val="0460A9"/>
                </a:solidFill>
              </a:defRPr>
            </a:lvl4pPr>
            <a:lvl5pPr marL="0" indent="0">
              <a:lnSpc>
                <a:spcPct val="90000"/>
              </a:lnSpc>
              <a:spcBef>
                <a:spcPts val="0"/>
              </a:spcBef>
              <a:buFont typeface="Arial" panose="020B0604020202020204"/>
              <a:buNone/>
              <a:defRPr sz="4400">
                <a:solidFill>
                  <a:srgbClr val="0460A9"/>
                </a:solidFill>
              </a:defRPr>
            </a:lvl5pPr>
            <a:lvl6pPr>
              <a:defRPr sz="1800"/>
            </a:lvl6pPr>
            <a:lvl7pPr>
              <a:defRPr sz="1800"/>
            </a:lvl7pPr>
            <a:lvl8pPr>
              <a:defRPr sz="1800"/>
            </a:lvl8pPr>
            <a:lvl9pPr>
              <a:defRPr sz="1800"/>
            </a:lvl9pPr>
          </a:lstStyle>
          <a:p>
            <a:pPr lvl="0"/>
            <a:r>
              <a:rPr lang="en-US"/>
              <a:t>Edit Master text styles</a:t>
            </a:r>
          </a:p>
        </p:txBody>
      </p:sp>
      <p:sp>
        <p:nvSpPr>
          <p:cNvPr id="3" name="Footer Placeholder 2"/>
          <p:cNvSpPr>
            <a:spLocks noGrp="1"/>
          </p:cNvSpPr>
          <p:nvPr>
            <p:ph type="ftr" sz="quarter" idx="19"/>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20"/>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9" name="Content Placeholder 2"/>
          <p:cNvSpPr>
            <a:spLocks noGrp="1"/>
          </p:cNvSpPr>
          <p:nvPr>
            <p:ph sz="half" idx="17"/>
          </p:nvPr>
        </p:nvSpPr>
        <p:spPr>
          <a:xfrm>
            <a:off x="609600" y="1828800"/>
            <a:ext cx="5364480" cy="3596640"/>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0" name="Text Placeholder 7"/>
          <p:cNvSpPr>
            <a:spLocks noGrp="1"/>
          </p:cNvSpPr>
          <p:nvPr>
            <p:ph type="body" sz="quarter" idx="21" hasCustomPrompt="1"/>
          </p:nvPr>
        </p:nvSpPr>
        <p:spPr>
          <a:xfrm>
            <a:off x="60960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6" name="Title 5"/>
          <p:cNvSpPr>
            <a:spLocks noGrp="1"/>
          </p:cNvSpPr>
          <p:nvPr>
            <p:ph type="title"/>
          </p:nvPr>
        </p:nvSpPr>
        <p:spPr>
          <a:xfrm>
            <a:off x="609600" y="457200"/>
            <a:ext cx="10972800" cy="1280160"/>
          </a:xfrm>
        </p:spPr>
        <p:txBody>
          <a:bodyPr/>
          <a:lstStyle/>
          <a:p>
            <a:r>
              <a:rPr lang="en-US"/>
              <a:t>Click to edit Master title style</a:t>
            </a:r>
            <a:endParaRPr lang="en-US" dirty="0"/>
          </a:p>
        </p:txBody>
      </p:sp>
    </p:spTree>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and Big Statement - Alternate">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4328160" y="1828800"/>
            <a:ext cx="7254240" cy="4145280"/>
          </a:xfrm>
        </p:spPr>
        <p:txBody>
          <a:bodyPr>
            <a:normAutofit/>
          </a:bodyPr>
          <a:lstStyle>
            <a:lvl1pPr marL="0" indent="0">
              <a:lnSpc>
                <a:spcPct val="90000"/>
              </a:lnSpc>
              <a:spcBef>
                <a:spcPts val="0"/>
              </a:spcBef>
              <a:buFont typeface="Arial" panose="020B0604020202020204"/>
              <a:buNone/>
              <a:defRPr sz="3600" b="0" i="0" spc="0" baseline="0">
                <a:solidFill>
                  <a:schemeClr val="accent2"/>
                </a:solidFill>
                <a:latin typeface="+mn-lt"/>
                <a:ea typeface="Arial" panose="020B0604020202020204" pitchFamily="34" charset="0"/>
                <a:cs typeface="Arial" panose="020B0604020202020204" pitchFamily="34" charset="0"/>
              </a:defRPr>
            </a:lvl1pPr>
            <a:lvl2pPr marL="0" indent="0">
              <a:lnSpc>
                <a:spcPct val="90000"/>
              </a:lnSpc>
              <a:spcBef>
                <a:spcPts val="0"/>
              </a:spcBef>
              <a:buFont typeface="Arial" panose="020B0604020202020204"/>
              <a:buNone/>
              <a:defRPr sz="4400">
                <a:solidFill>
                  <a:srgbClr val="0460A9"/>
                </a:solidFill>
              </a:defRPr>
            </a:lvl2pPr>
            <a:lvl3pPr marL="0" indent="0">
              <a:lnSpc>
                <a:spcPct val="90000"/>
              </a:lnSpc>
              <a:spcBef>
                <a:spcPts val="0"/>
              </a:spcBef>
              <a:buFont typeface="Arial" panose="020B0604020202020204"/>
              <a:buNone/>
              <a:defRPr sz="4400">
                <a:solidFill>
                  <a:srgbClr val="0460A9"/>
                </a:solidFill>
              </a:defRPr>
            </a:lvl3pPr>
            <a:lvl4pPr marL="0" indent="0">
              <a:lnSpc>
                <a:spcPct val="90000"/>
              </a:lnSpc>
              <a:spcBef>
                <a:spcPts val="0"/>
              </a:spcBef>
              <a:buFont typeface="Arial" panose="020B0604020202020204"/>
              <a:buNone/>
              <a:defRPr sz="4400">
                <a:solidFill>
                  <a:srgbClr val="0460A9"/>
                </a:solidFill>
              </a:defRPr>
            </a:lvl4pPr>
            <a:lvl5pPr marL="0" indent="0">
              <a:lnSpc>
                <a:spcPct val="90000"/>
              </a:lnSpc>
              <a:spcBef>
                <a:spcPts val="0"/>
              </a:spcBef>
              <a:buFont typeface="Arial" panose="020B0604020202020204"/>
              <a:buNone/>
              <a:defRPr sz="4400">
                <a:solidFill>
                  <a:srgbClr val="0460A9"/>
                </a:solidFill>
              </a:defRPr>
            </a:lvl5pPr>
            <a:lvl6pPr>
              <a:defRPr sz="1800"/>
            </a:lvl6pPr>
            <a:lvl7pPr>
              <a:defRPr sz="1800"/>
            </a:lvl7pPr>
            <a:lvl8pPr>
              <a:defRPr sz="1800"/>
            </a:lvl8pPr>
            <a:lvl9pPr>
              <a:defRPr sz="1800"/>
            </a:lvl9pPr>
          </a:lstStyle>
          <a:p>
            <a:pPr lvl="0"/>
            <a:r>
              <a:rPr lang="en-US"/>
              <a:t>Edit Master text styles</a:t>
            </a:r>
          </a:p>
        </p:txBody>
      </p:sp>
      <p:sp>
        <p:nvSpPr>
          <p:cNvPr id="3" name="Footer Placeholder 2"/>
          <p:cNvSpPr>
            <a:spLocks noGrp="1"/>
          </p:cNvSpPr>
          <p:nvPr>
            <p:ph type="ftr" sz="quarter" idx="19"/>
          </p:nvPr>
        </p:nvSpPr>
        <p:spPr>
          <a:xfrm>
            <a:off x="917365" y="6375400"/>
            <a:ext cx="5056719" cy="304800"/>
          </a:xfrm>
          <a:prstGeom prst="rect">
            <a:avLst/>
          </a:prstGeom>
        </p:spPr>
        <p:txBody>
          <a:bodyPr/>
          <a:lstStyle/>
          <a:p>
            <a:endParaRPr lang="en-US" dirty="0"/>
          </a:p>
        </p:txBody>
      </p:sp>
      <p:sp>
        <p:nvSpPr>
          <p:cNvPr id="4" name="Slide Number Placeholder 3"/>
          <p:cNvSpPr>
            <a:spLocks noGrp="1"/>
          </p:cNvSpPr>
          <p:nvPr>
            <p:ph type="sldNum" sz="quarter" idx="20"/>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9" name="Content Placeholder 2"/>
          <p:cNvSpPr>
            <a:spLocks noGrp="1"/>
          </p:cNvSpPr>
          <p:nvPr>
            <p:ph sz="half" idx="17"/>
          </p:nvPr>
        </p:nvSpPr>
        <p:spPr>
          <a:xfrm>
            <a:off x="609600" y="1828800"/>
            <a:ext cx="3474720" cy="3596640"/>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0" name="Text Placeholder 7"/>
          <p:cNvSpPr>
            <a:spLocks noGrp="1"/>
          </p:cNvSpPr>
          <p:nvPr>
            <p:ph type="body" sz="quarter" idx="21" hasCustomPrompt="1"/>
          </p:nvPr>
        </p:nvSpPr>
        <p:spPr>
          <a:xfrm>
            <a:off x="60960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6" name="Title 5"/>
          <p:cNvSpPr>
            <a:spLocks noGrp="1"/>
          </p:cNvSpPr>
          <p:nvPr>
            <p:ph type="title"/>
          </p:nvPr>
        </p:nvSpPr>
        <p:spPr>
          <a:xfrm>
            <a:off x="609600" y="457200"/>
            <a:ext cx="10972800" cy="1280160"/>
          </a:xfrm>
        </p:spPr>
        <p:txBody>
          <a:bodyPr/>
          <a:lstStyle/>
          <a:p>
            <a:r>
              <a:rPr lang="en-US"/>
              <a:t>Click to edit Master title style</a:t>
            </a:r>
            <a:endParaRPr lang="en-US" dirty="0"/>
          </a:p>
        </p:txBody>
      </p:sp>
    </p:spTree>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ig Quote">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grpSp>
        <p:nvGrpSpPr>
          <p:cNvPr id="9" name="Group 8"/>
          <p:cNvGrpSpPr/>
          <p:nvPr userDrawn="1"/>
        </p:nvGrpSpPr>
        <p:grpSpPr>
          <a:xfrm>
            <a:off x="1400838" y="-182880"/>
            <a:ext cx="10181567" cy="7229856"/>
            <a:chOff x="1050626" y="-137160"/>
            <a:chExt cx="7636174" cy="5422392"/>
          </a:xfrm>
        </p:grpSpPr>
        <p:cxnSp>
          <p:nvCxnSpPr>
            <p:cNvPr id="11" name="Straight Connector 10"/>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3" name="Text Placeholder 2"/>
          <p:cNvSpPr>
            <a:spLocks noGrp="1"/>
          </p:cNvSpPr>
          <p:nvPr>
            <p:ph type="body" sz="quarter" idx="12" hasCustomPrompt="1"/>
          </p:nvPr>
        </p:nvSpPr>
        <p:spPr>
          <a:xfrm>
            <a:off x="2133600" y="1341122"/>
            <a:ext cx="9448800" cy="4139932"/>
          </a:xfrm>
        </p:spPr>
        <p:txBody>
          <a:bodyPr anchor="ctr" anchorCtr="0"/>
          <a:lstStyle>
            <a:lvl1pPr marL="0" indent="0">
              <a:lnSpc>
                <a:spcPct val="90000"/>
              </a:lnSpc>
              <a:spcBef>
                <a:spcPts val="0"/>
              </a:spcBef>
              <a:buNone/>
              <a:defRPr sz="4800" b="0" i="0" spc="0" baseline="0">
                <a:solidFill>
                  <a:schemeClr val="accent2"/>
                </a:solidFill>
                <a:latin typeface="+mn-lt"/>
                <a:ea typeface="Arial" panose="020B0604020202020204" pitchFamily="34" charset="0"/>
                <a:cs typeface="Arial" panose="020B0604020202020204" pitchFamily="34" charset="0"/>
              </a:defRPr>
            </a:lvl1pPr>
            <a:lvl2pPr marL="229870" indent="-229870">
              <a:spcBef>
                <a:spcPts val="600"/>
              </a:spcBef>
              <a:defRPr b="0" i="0" baseline="0">
                <a:latin typeface="+mn-lt"/>
                <a:ea typeface="Arial" panose="020B0604020202020204" pitchFamily="34" charset="0"/>
                <a:cs typeface="Arial" panose="020B0604020202020204" pitchFamily="34" charset="0"/>
              </a:defRPr>
            </a:lvl2pPr>
            <a:lvl3pPr marL="229870" indent="0">
              <a:spcBef>
                <a:spcPts val="600"/>
              </a:spcBef>
              <a:buNone/>
              <a:defRPr/>
            </a:lvl3pPr>
            <a:lvl4pPr marL="685800" indent="-229870">
              <a:spcBef>
                <a:spcPts val="600"/>
              </a:spcBef>
              <a:defRPr/>
            </a:lvl4pPr>
            <a:lvl5pPr marL="917575" indent="-231775">
              <a:spcBef>
                <a:spcPts val="600"/>
              </a:spcBef>
              <a:defRPr/>
            </a:lvl5pPr>
          </a:lstStyle>
          <a:p>
            <a:pPr lvl="0"/>
            <a:r>
              <a:rPr lang="en-US" dirty="0"/>
              <a:t>“Quote goes here.”</a:t>
            </a:r>
          </a:p>
          <a:p>
            <a:pPr lvl="1"/>
            <a:r>
              <a:rPr lang="en-US" dirty="0"/>
              <a:t>Attribution, if needed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pic>
        <p:nvPicPr>
          <p:cNvPr id="18" name="Picture 17"/>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41" name="Group 40"/>
          <p:cNvGrpSpPr/>
          <p:nvPr userDrawn="1"/>
        </p:nvGrpSpPr>
        <p:grpSpPr>
          <a:xfrm>
            <a:off x="-182880" y="-182880"/>
            <a:ext cx="12557760" cy="7229856"/>
            <a:chOff x="-137160" y="-137160"/>
            <a:chExt cx="9418320" cy="5422392"/>
          </a:xfrm>
        </p:grpSpPr>
        <p:cxnSp>
          <p:nvCxnSpPr>
            <p:cNvPr id="42" name="Straight Connector 41"/>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55" name="Title 1"/>
          <p:cNvSpPr>
            <a:spLocks noGrp="1"/>
          </p:cNvSpPr>
          <p:nvPr>
            <p:ph type="ctrTitle"/>
          </p:nvPr>
        </p:nvSpPr>
        <p:spPr bwMode="auto">
          <a:xfrm>
            <a:off x="2133600" y="4145280"/>
            <a:ext cx="9448800" cy="1219200"/>
          </a:xfrm>
        </p:spPr>
        <p:txBody>
          <a:bodyPr anchor="b" anchorCtr="0">
            <a:noAutofit/>
          </a:bodyPr>
          <a:lstStyle>
            <a:lvl1pPr>
              <a:defRPr sz="3200">
                <a:solidFill>
                  <a:schemeClr val="tx1"/>
                </a:solidFill>
              </a:defRPr>
            </a:lvl1pPr>
          </a:lstStyle>
          <a:p>
            <a:r>
              <a:rPr lang="en-US"/>
              <a:t>Click to edit Master title style</a:t>
            </a:r>
            <a:endParaRPr lang="en-US" dirty="0"/>
          </a:p>
        </p:txBody>
      </p:sp>
      <p:sp>
        <p:nvSpPr>
          <p:cNvPr id="56" name="Subtitle 2"/>
          <p:cNvSpPr>
            <a:spLocks noGrp="1"/>
          </p:cNvSpPr>
          <p:nvPr>
            <p:ph type="subTitle" idx="1" hasCustomPrompt="1"/>
          </p:nvPr>
        </p:nvSpPr>
        <p:spPr bwMode="auto">
          <a:xfrm>
            <a:off x="2133600" y="5486400"/>
            <a:ext cx="6705600" cy="975360"/>
          </a:xfrm>
        </p:spPr>
        <p:txBody>
          <a:bodyPr>
            <a:noAutofit/>
          </a:bodyPr>
          <a:lstStyle>
            <a:lvl1pPr marL="0" indent="0" algn="l">
              <a:lnSpc>
                <a:spcPct val="100000"/>
              </a:lnSpc>
              <a:spcBef>
                <a:spcPts val="0"/>
              </a:spcBef>
              <a:buNone/>
              <a:defRPr sz="1400" b="1" i="0" spc="0" baseline="0">
                <a:solidFill>
                  <a:schemeClr val="tx1"/>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r>
              <a:rPr lang="en-US" dirty="0" err="1"/>
              <a:t>su</a:t>
            </a:r>
            <a:r>
              <a:rPr lang="en-US" dirty="0"/>
              <a:t>   </a:t>
            </a:r>
            <a:r>
              <a:rPr lang="en-US" dirty="0" err="1"/>
              <a:t>btitle</a:t>
            </a:r>
            <a:r>
              <a:rPr lang="en-US" dirty="0"/>
              <a:t>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sp>
        <p:nvSpPr>
          <p:cNvPr id="16" name="Picture Placeholder 3"/>
          <p:cNvSpPr>
            <a:spLocks noGrp="1"/>
          </p:cNvSpPr>
          <p:nvPr>
            <p:ph type="pic" sz="quarter" idx="10" hasCustomPrompt="1"/>
          </p:nvPr>
        </p:nvSpPr>
        <p:spPr>
          <a:xfrm>
            <a:off x="700832" y="421541"/>
            <a:ext cx="10876800" cy="3513600"/>
          </a:xfrm>
          <a:solidFill>
            <a:srgbClr val="CCCCCC"/>
          </a:solidFill>
        </p:spPr>
        <p:txBody>
          <a:bodyPr tIns="0" anchor="ctr"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anose="020B0604020202020204" pitchFamily="34" charset="0"/>
              <a:buNone/>
              <a:tabLst>
                <a:tab pos="3998595" algn="r"/>
                <a:tab pos="8228965"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panose="020B0604020202020204" pitchFamily="34"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pic>
        <p:nvPicPr>
          <p:cNvPr id="17" name="Picture 16"/>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Picture">
    <p:spTree>
      <p:nvGrpSpPr>
        <p:cNvPr id="1" name=""/>
        <p:cNvGrpSpPr/>
        <p:nvPr/>
      </p:nvGrpSpPr>
      <p:grpSpPr>
        <a:xfrm>
          <a:off x="0" y="0"/>
          <a:ext cx="0" cy="0"/>
          <a:chOff x="0" y="0"/>
          <a:chExt cx="0" cy="0"/>
        </a:xfrm>
      </p:grpSpPr>
      <p:grpSp>
        <p:nvGrpSpPr>
          <p:cNvPr id="14" name="Group 13"/>
          <p:cNvGrpSpPr/>
          <p:nvPr userDrawn="1"/>
        </p:nvGrpSpPr>
        <p:grpSpPr>
          <a:xfrm>
            <a:off x="1400838" y="-182880"/>
            <a:ext cx="10181567" cy="7229856"/>
            <a:chOff x="1050626" y="-137160"/>
            <a:chExt cx="7636174" cy="5422392"/>
          </a:xfrm>
        </p:grpSpPr>
        <p:cxnSp>
          <p:nvCxnSpPr>
            <p:cNvPr id="15" name="Straight Connector 14"/>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18" name="Title 1"/>
          <p:cNvSpPr>
            <a:spLocks noGrp="1"/>
          </p:cNvSpPr>
          <p:nvPr>
            <p:ph type="ctrTitle"/>
          </p:nvPr>
        </p:nvSpPr>
        <p:spPr bwMode="auto">
          <a:xfrm>
            <a:off x="2133600" y="1950727"/>
            <a:ext cx="9448800" cy="2802913"/>
          </a:xfrm>
        </p:spPr>
        <p:txBody>
          <a:bodyPr anchor="b" anchorCtr="0">
            <a:noAutofit/>
          </a:bodyPr>
          <a:lstStyle>
            <a:lvl1pPr>
              <a:defRPr sz="3200" baseline="0"/>
            </a:lvl1pPr>
          </a:lstStyle>
          <a:p>
            <a:r>
              <a:rPr lang="en-US"/>
              <a:t>Click to edit Master title style</a:t>
            </a:r>
            <a:endParaRPr lang="en-US" dirty="0"/>
          </a:p>
        </p:txBody>
      </p:sp>
      <p:sp>
        <p:nvSpPr>
          <p:cNvPr id="19" name="Subtitle 2"/>
          <p:cNvSpPr>
            <a:spLocks noGrp="1"/>
          </p:cNvSpPr>
          <p:nvPr>
            <p:ph type="subTitle" idx="1"/>
          </p:nvPr>
        </p:nvSpPr>
        <p:spPr bwMode="auto">
          <a:xfrm>
            <a:off x="2133600" y="4876800"/>
            <a:ext cx="9448800" cy="1097280"/>
          </a:xfrm>
        </p:spPr>
        <p:txBody>
          <a:bodyPr>
            <a:noAutofit/>
          </a:bodyPr>
          <a:lstStyle>
            <a:lvl1pPr marL="0" indent="0" algn="l">
              <a:lnSpc>
                <a:spcPct val="100000"/>
              </a:lnSpc>
              <a:spcBef>
                <a:spcPts val="0"/>
              </a:spcBef>
              <a:buNone/>
              <a:defRPr sz="1400" b="1" i="0" baseline="0">
                <a:solidFill>
                  <a:srgbClr val="000000"/>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pic>
        <p:nvPicPr>
          <p:cNvPr id="17" name="Picture 16"/>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9" name="Title 1"/>
          <p:cNvSpPr txBox="1"/>
          <p:nvPr userDrawn="1"/>
        </p:nvSpPr>
        <p:spPr>
          <a:xfrm>
            <a:off x="2133600" y="4145283"/>
            <a:ext cx="9448800" cy="121997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3200" b="1" i="0" spc="-100" dirty="0">
                <a:latin typeface="+mj-lt"/>
                <a:ea typeface="Arial Black" panose="020B0A04020102020204" charset="0"/>
                <a:cs typeface="Arial Black" panose="020B0A04020102020204" charset="0"/>
              </a:rPr>
              <a:t>Thank</a:t>
            </a:r>
            <a:r>
              <a:rPr lang="en-US" sz="3200" b="1" i="0" spc="-100" baseline="0" dirty="0">
                <a:latin typeface="+mj-lt"/>
                <a:ea typeface="Arial Black" panose="020B0A04020102020204" charset="0"/>
                <a:cs typeface="Arial Black" panose="020B0A04020102020204" charset="0"/>
              </a:rPr>
              <a:t> you</a:t>
            </a:r>
            <a:endParaRPr lang="en-US" sz="3200" b="1" i="0" spc="-100" dirty="0">
              <a:latin typeface="+mj-lt"/>
              <a:ea typeface="Arial Black" panose="020B0A04020102020204" charset="0"/>
              <a:cs typeface="Arial Black" panose="020B0A04020102020204" charset="0"/>
            </a:endParaRPr>
          </a:p>
        </p:txBody>
      </p:sp>
      <p:grpSp>
        <p:nvGrpSpPr>
          <p:cNvPr id="37" name="Group 36"/>
          <p:cNvGrpSpPr/>
          <p:nvPr userDrawn="1"/>
        </p:nvGrpSpPr>
        <p:grpSpPr>
          <a:xfrm>
            <a:off x="-182880" y="-182880"/>
            <a:ext cx="12557760" cy="7229856"/>
            <a:chOff x="-137160" y="-137160"/>
            <a:chExt cx="9418320" cy="5422392"/>
          </a:xfrm>
        </p:grpSpPr>
        <p:cxnSp>
          <p:nvCxnSpPr>
            <p:cNvPr id="38" name="Straight Connector 3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sp>
        <p:nvSpPr>
          <p:cNvPr id="15" name="Picture Placeholder 3"/>
          <p:cNvSpPr>
            <a:spLocks noGrp="1"/>
          </p:cNvSpPr>
          <p:nvPr>
            <p:ph type="pic" sz="quarter" idx="10" hasCustomPrompt="1"/>
          </p:nvPr>
        </p:nvSpPr>
        <p:spPr>
          <a:xfrm>
            <a:off x="700832" y="421541"/>
            <a:ext cx="10876800" cy="3513600"/>
          </a:xfrm>
          <a:solidFill>
            <a:srgbClr val="CCCCCC"/>
          </a:solidFill>
        </p:spPr>
        <p:txBody>
          <a:bodyPr tIns="0" anchor="ctr"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anose="020B0604020202020204" pitchFamily="34" charset="0"/>
              <a:buNone/>
              <a:tabLst>
                <a:tab pos="3998595" algn="r"/>
                <a:tab pos="8228965"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panose="020B0604020202020204" pitchFamily="34"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pic>
        <p:nvPicPr>
          <p:cNvPr id="16" name="Picture 15"/>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End Slide - No Picture">
    <p:spTree>
      <p:nvGrpSpPr>
        <p:cNvPr id="1" name=""/>
        <p:cNvGrpSpPr/>
        <p:nvPr/>
      </p:nvGrpSpPr>
      <p:grpSpPr>
        <a:xfrm>
          <a:off x="0" y="0"/>
          <a:ext cx="0" cy="0"/>
          <a:chOff x="0" y="0"/>
          <a:chExt cx="0" cy="0"/>
        </a:xfrm>
      </p:grpSpPr>
      <p:grpSp>
        <p:nvGrpSpPr>
          <p:cNvPr id="13" name="Group 12"/>
          <p:cNvGrpSpPr/>
          <p:nvPr userDrawn="1"/>
        </p:nvGrpSpPr>
        <p:grpSpPr>
          <a:xfrm>
            <a:off x="1400838" y="-182880"/>
            <a:ext cx="10181567" cy="7229856"/>
            <a:chOff x="1050626" y="-137160"/>
            <a:chExt cx="7636174" cy="5422392"/>
          </a:xfrm>
        </p:grpSpPr>
        <p:cxnSp>
          <p:nvCxnSpPr>
            <p:cNvPr id="14" name="Straight Connector 13"/>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6" name="Title 1"/>
          <p:cNvSpPr txBox="1"/>
          <p:nvPr userDrawn="1"/>
        </p:nvSpPr>
        <p:spPr>
          <a:xfrm>
            <a:off x="2133600" y="1950720"/>
            <a:ext cx="9448800" cy="280416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3200" b="1" i="0" spc="-100" dirty="0">
                <a:latin typeface="+mj-lt"/>
                <a:ea typeface="Arial Black" panose="020B0A04020102020204" charset="0"/>
                <a:cs typeface="Arial Black" panose="020B0A04020102020204" charset="0"/>
              </a:rPr>
              <a:t>Thank</a:t>
            </a:r>
            <a:r>
              <a:rPr lang="en-US" sz="3200" b="1" i="0" spc="-100" baseline="0" dirty="0">
                <a:latin typeface="+mj-lt"/>
                <a:ea typeface="Arial Black" panose="020B0A04020102020204" charset="0"/>
                <a:cs typeface="Arial Black" panose="020B0A04020102020204" charset="0"/>
              </a:rPr>
              <a:t> you</a:t>
            </a:r>
            <a:endParaRPr lang="en-US" sz="3200" b="1" i="0" spc="-100" dirty="0">
              <a:latin typeface="+mj-lt"/>
              <a:ea typeface="Arial Black" panose="020B0A04020102020204" charset="0"/>
              <a:cs typeface="Arial Black" panose="020B0A0402010202020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pic>
        <p:nvPicPr>
          <p:cNvPr id="17" name="Picture 16"/>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No Picture">
    <p:spTree>
      <p:nvGrpSpPr>
        <p:cNvPr id="1" name=""/>
        <p:cNvGrpSpPr/>
        <p:nvPr/>
      </p:nvGrpSpPr>
      <p:grpSpPr>
        <a:xfrm>
          <a:off x="0" y="0"/>
          <a:ext cx="0" cy="0"/>
          <a:chOff x="0" y="0"/>
          <a:chExt cx="0" cy="0"/>
        </a:xfrm>
      </p:grpSpPr>
      <p:grpSp>
        <p:nvGrpSpPr>
          <p:cNvPr id="24" name="Group 23"/>
          <p:cNvGrpSpPr/>
          <p:nvPr userDrawn="1"/>
        </p:nvGrpSpPr>
        <p:grpSpPr>
          <a:xfrm>
            <a:off x="-182880" y="-182880"/>
            <a:ext cx="12557760" cy="7229856"/>
            <a:chOff x="-137160" y="-137160"/>
            <a:chExt cx="9418320" cy="5422392"/>
          </a:xfrm>
        </p:grpSpPr>
        <p:cxnSp>
          <p:nvCxnSpPr>
            <p:cNvPr id="28" name="Straight Connector 2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2133600" y="1950727"/>
            <a:ext cx="9448800" cy="2802913"/>
          </a:xfrm>
        </p:spPr>
        <p:txBody>
          <a:bodyPr anchor="b" anchorCtr="0">
            <a:noAutofit/>
          </a:bodyPr>
          <a:lstStyle>
            <a:lvl1pPr>
              <a:defRPr sz="3200" b="0"/>
            </a:lvl1pPr>
          </a:lstStyle>
          <a:p>
            <a:r>
              <a:rPr lang="en-US"/>
              <a:t>Click to edit Master title style</a:t>
            </a:r>
            <a:endParaRPr lang="en-US" dirty="0"/>
          </a:p>
        </p:txBody>
      </p:sp>
      <p:sp>
        <p:nvSpPr>
          <p:cNvPr id="3" name="Subtitle 2"/>
          <p:cNvSpPr>
            <a:spLocks noGrp="1"/>
          </p:cNvSpPr>
          <p:nvPr>
            <p:ph type="subTitle" idx="1"/>
          </p:nvPr>
        </p:nvSpPr>
        <p:spPr bwMode="auto">
          <a:xfrm>
            <a:off x="2133600" y="4876800"/>
            <a:ext cx="9448800" cy="1097280"/>
          </a:xfrm>
        </p:spPr>
        <p:txBody>
          <a:bodyPr>
            <a:noAutofit/>
          </a:bodyPr>
          <a:lstStyle>
            <a:lvl1pPr marL="0" indent="0" algn="l">
              <a:lnSpc>
                <a:spcPct val="100000"/>
              </a:lnSpc>
              <a:spcBef>
                <a:spcPts val="0"/>
              </a:spcBef>
              <a:buNone/>
              <a:defRPr sz="1400" b="1" i="0" baseline="0">
                <a:solidFill>
                  <a:srgbClr val="000000"/>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0"/>
            <a:ext cx="1401665" cy="6858000"/>
          </a:xfrm>
          <a:prstGeom prst="rect">
            <a:avLst/>
          </a:prstGeom>
        </p:spPr>
      </p:pic>
      <p:sp>
        <p:nvSpPr>
          <p:cNvPr id="18" name="Text Placeholder 7"/>
          <p:cNvSpPr>
            <a:spLocks noGrp="1"/>
          </p:cNvSpPr>
          <p:nvPr>
            <p:ph type="body" sz="quarter" idx="12" hasCustomPrompt="1"/>
          </p:nvPr>
        </p:nvSpPr>
        <p:spPr bwMode="gray">
          <a:xfrm>
            <a:off x="0" y="853440"/>
            <a:ext cx="3048000" cy="731520"/>
          </a:xfrm>
          <a:solidFill>
            <a:schemeClr val="accent2"/>
          </a:solidFill>
        </p:spPr>
        <p:txBody>
          <a:bodyPr lIns="182880" tIns="45720" rIns="91440" bIns="45720" anchor="ctr" anchorCtr="0">
            <a:normAutofit/>
          </a:bodyPr>
          <a:lstStyle>
            <a:lvl1pPr marL="0" marR="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sz="1000" b="1" i="0" spc="0" baseline="0">
                <a:solidFill>
                  <a:schemeClr val="bg1"/>
                </a:solidFill>
                <a:latin typeface="+mn-lt"/>
                <a:ea typeface="Arial Regular" charset="0"/>
                <a:cs typeface="Arial Regular" charset="0"/>
              </a:defRPr>
            </a:lvl1pPr>
            <a:lvl2pPr marL="0" indent="0" algn="l">
              <a:spcBef>
                <a:spcPts val="0"/>
              </a:spcBef>
              <a:buFont typeface="Arial" panose="020B0604020202020204"/>
              <a:buNone/>
              <a:defRPr sz="900" b="1">
                <a:solidFill>
                  <a:schemeClr val="bg1"/>
                </a:solidFill>
              </a:defRPr>
            </a:lvl2pPr>
            <a:lvl3pPr marL="0" indent="0">
              <a:spcBef>
                <a:spcPts val="0"/>
              </a:spcBef>
              <a:buFont typeface="Arial" panose="020B0604020202020204"/>
              <a:buNone/>
              <a:defRPr sz="1000" b="1">
                <a:solidFill>
                  <a:schemeClr val="bg1"/>
                </a:solidFill>
              </a:defRPr>
            </a:lvl3pPr>
            <a:lvl4pPr marL="0" indent="0">
              <a:spcBef>
                <a:spcPts val="0"/>
              </a:spcBef>
              <a:buFont typeface="Arial" panose="020B0604020202020204"/>
              <a:buNone/>
              <a:defRPr sz="1000" b="1">
                <a:solidFill>
                  <a:schemeClr val="bg1"/>
                </a:solidFill>
              </a:defRPr>
            </a:lvl4pPr>
            <a:lvl5pPr marL="0" indent="0">
              <a:spcBef>
                <a:spcPts val="0"/>
              </a:spcBef>
              <a:buFont typeface="Arial" panose="020B0604020202020204"/>
              <a:buNone/>
              <a:defRPr sz="1000" b="1">
                <a:solidFill>
                  <a:schemeClr val="bg1"/>
                </a:solidFill>
              </a:defRPr>
            </a:lvl5pPr>
          </a:lstStyle>
          <a:p>
            <a:pPr marL="0" marR="0" lvl="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a:pPr>
            <a:r>
              <a:rPr lang="en-US" dirty="0">
                <a:solidFill>
                  <a:srgbClr val="FFFFFF"/>
                </a:solidFill>
              </a:rPr>
              <a:t>Business or </a:t>
            </a:r>
            <a:r>
              <a:rPr lang="en-US" dirty="0"/>
              <a:t>Organizational</a:t>
            </a:r>
            <a:r>
              <a:rPr lang="en-US" dirty="0">
                <a:solidFill>
                  <a:srgbClr val="FFFFFF"/>
                </a:solidFill>
              </a:rPr>
              <a:t> Unit</a:t>
            </a:r>
            <a:br>
              <a:rPr lang="en-US" dirty="0">
                <a:solidFill>
                  <a:srgbClr val="FFFFFF"/>
                </a:solidFill>
              </a:rPr>
            </a:br>
            <a:r>
              <a:rPr lang="en-US" b="0" dirty="0">
                <a:solidFill>
                  <a:srgbClr val="FFFFFF"/>
                </a:solidFill>
              </a:rPr>
              <a:t>Franchise or Department</a:t>
            </a:r>
          </a:p>
        </p:txBody>
      </p:sp>
      <p:pic>
        <p:nvPicPr>
          <p:cNvPr id="19" name="Picture 18"/>
          <p:cNvPicPr>
            <a:picLocks noChangeAspect="1"/>
          </p:cNvPicPr>
          <p:nvPr userDrawn="1"/>
        </p:nvPicPr>
        <p:blipFill>
          <a:blip r:embed="rId3"/>
          <a:stretch>
            <a:fillRect/>
          </a:stretch>
        </p:blipFill>
        <p:spPr>
          <a:xfrm>
            <a:off x="7201578" y="5963045"/>
            <a:ext cx="4739119" cy="886217"/>
          </a:xfrm>
          <a:prstGeom prst="rect">
            <a:avLst/>
          </a:prstGeom>
        </p:spPr>
      </p:pic>
    </p:spTree>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标题 4"/>
          <p:cNvSpPr>
            <a:spLocks noGrp="1"/>
          </p:cNvSpPr>
          <p:nvPr>
            <p:ph type="title"/>
          </p:nvPr>
        </p:nvSpPr>
        <p:spPr/>
        <p:txBody>
          <a:bodyPr/>
          <a:lstStyle/>
          <a:p>
            <a:r>
              <a:rPr lang="zh-CN" altLang="en-US"/>
              <a:t>单击此处编辑母版标题样式</a:t>
            </a:r>
          </a:p>
        </p:txBody>
      </p:sp>
      <p:sp>
        <p:nvSpPr>
          <p:cNvPr id="2" name="矩形 1"/>
          <p:cNvSpPr/>
          <p:nvPr userDrawn="1"/>
        </p:nvSpPr>
        <p:spPr>
          <a:xfrm>
            <a:off x="3752113" y="191392"/>
            <a:ext cx="2750288" cy="425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95231" y="144202"/>
            <a:ext cx="2490213" cy="430391"/>
          </a:xfrm>
          <a:prstGeom prst="rect">
            <a:avLst/>
          </a:prstGeom>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0" name="文本框 9"/>
          <p:cNvSpPr txBox="1"/>
          <p:nvPr userDrawn="1"/>
        </p:nvSpPr>
        <p:spPr>
          <a:xfrm>
            <a:off x="11869274" y="6568304"/>
            <a:ext cx="394447" cy="187615"/>
          </a:xfrm>
          <a:prstGeom prst="rect">
            <a:avLst/>
          </a:prstGeom>
          <a:noFill/>
        </p:spPr>
        <p:txBody>
          <a:bodyPr wrap="square" rtlCol="0">
            <a:spAutoFit/>
          </a:bodyPr>
          <a:lstStyle/>
          <a:p>
            <a:pPr algn="ctr"/>
            <a:fld id="{DA9EDB17-C628-429E-A90B-D07ED3508588}" type="slidenum">
              <a:rPr lang="zh-CN" altLang="en-US" sz="620" smtClean="0">
                <a:solidFill>
                  <a:schemeClr val="tx1">
                    <a:lumMod val="75000"/>
                    <a:lumOff val="25000"/>
                  </a:schemeClr>
                </a:solidFill>
              </a:rPr>
              <a:t>‹#›</a:t>
            </a:fld>
            <a:endParaRPr lang="zh-CN" altLang="en-US" sz="620" dirty="0">
              <a:solidFill>
                <a:schemeClr val="tx1">
                  <a:lumMod val="75000"/>
                  <a:lumOff val="25000"/>
                </a:scheme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7_自定义版式">
    <p:spTree>
      <p:nvGrpSpPr>
        <p:cNvPr id="1" name=""/>
        <p:cNvGrpSpPr/>
        <p:nvPr/>
      </p:nvGrpSpPr>
      <p:grpSpPr>
        <a:xfrm>
          <a:off x="0" y="0"/>
          <a:ext cx="0" cy="0"/>
          <a:chOff x="0" y="0"/>
          <a:chExt cx="0" cy="0"/>
        </a:xfrm>
      </p:grpSpPr>
      <p:sp>
        <p:nvSpPr>
          <p:cNvPr id="5" name="内容占位符 4"/>
          <p:cNvSpPr>
            <a:spLocks noGrp="1"/>
          </p:cNvSpPr>
          <p:nvPr>
            <p:ph sz="quarter" idx="12" hasCustomPrompt="1"/>
          </p:nvPr>
        </p:nvSpPr>
        <p:spPr>
          <a:xfrm>
            <a:off x="838201" y="1725616"/>
            <a:ext cx="10515600" cy="4478635"/>
          </a:xfrm>
          <a:prstGeom prst="roundRect">
            <a:avLst>
              <a:gd name="adj" fmla="val 5793"/>
            </a:avLst>
          </a:prstGeom>
          <a:solidFill>
            <a:schemeClr val="bg1"/>
          </a:solidFill>
          <a:ln>
            <a:solidFill>
              <a:schemeClr val="bg1">
                <a:lumMod val="95000"/>
              </a:schemeClr>
            </a:solidFill>
          </a:ln>
          <a:effectLst>
            <a:outerShdw blurRad="50800" dist="38100" algn="l" rotWithShape="0">
              <a:prstClr val="black">
                <a:alpha val="40000"/>
              </a:prstClr>
            </a:outerShdw>
          </a:effectLst>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 name="标题 1"/>
          <p:cNvSpPr>
            <a:spLocks noGrp="1"/>
          </p:cNvSpPr>
          <p:nvPr>
            <p:ph type="title"/>
          </p:nvPr>
        </p:nvSpPr>
        <p:spPr/>
        <p:txBody>
          <a:bodyPr/>
          <a:lstStyle/>
          <a:p>
            <a:r>
              <a:rPr lang="zh-CN" altLang="en-US" dirty="0"/>
              <a:t>单击此处编辑母版标题样式</a:t>
            </a:r>
          </a:p>
        </p:txBody>
      </p:sp>
      <p:sp>
        <p:nvSpPr>
          <p:cNvPr id="4" name="内容占位符 3"/>
          <p:cNvSpPr>
            <a:spLocks noGrp="1"/>
          </p:cNvSpPr>
          <p:nvPr>
            <p:ph sz="quarter" idx="10" hasCustomPrompt="1"/>
          </p:nvPr>
        </p:nvSpPr>
        <p:spPr>
          <a:xfrm>
            <a:off x="838201" y="1726304"/>
            <a:ext cx="10515600" cy="4477951"/>
          </a:xfrm>
          <a:ln>
            <a:noFill/>
          </a:ln>
        </p:spPr>
        <p:txBody>
          <a:bodyPr>
            <a:normAutofit/>
          </a:bodyPr>
          <a:lstStyle>
            <a:lvl1pPr>
              <a:defRPr sz="1050"/>
            </a:lvl1pPr>
            <a:lvl2pPr>
              <a:defRPr sz="1050"/>
            </a:lvl2pPr>
            <a:lvl3pPr>
              <a:defRPr sz="1050"/>
            </a:lvl3pPr>
            <a:lvl4pPr>
              <a:defRPr sz="1050"/>
            </a:lvl4pPr>
            <a:lvl5pPr>
              <a:defRPr sz="1050"/>
            </a:lvl5pPr>
          </a:lstStyle>
          <a:p>
            <a:pPr lvl="0"/>
            <a:r>
              <a:rPr lang="zh-CN" altLang="en-US"/>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内容占位符 5"/>
          <p:cNvSpPr>
            <a:spLocks noGrp="1"/>
          </p:cNvSpPr>
          <p:nvPr>
            <p:ph sz="quarter" idx="11" hasCustomPrompt="1"/>
          </p:nvPr>
        </p:nvSpPr>
        <p:spPr>
          <a:xfrm>
            <a:off x="838201" y="6332483"/>
            <a:ext cx="10601771" cy="238125"/>
          </a:xfrm>
        </p:spPr>
        <p:txBody>
          <a:bodyPr>
            <a:noAutofit/>
          </a:bodyPr>
          <a:lstStyle>
            <a:lvl1pPr marL="64135" indent="-64135">
              <a:lnSpc>
                <a:spcPct val="100000"/>
              </a:lnSpc>
              <a:spcBef>
                <a:spcPts val="0"/>
              </a:spcBef>
              <a:buFont typeface="+mj-lt"/>
              <a:buAutoNum type="arabicPeriod"/>
              <a:defRPr sz="750"/>
            </a:lvl1pPr>
            <a:lvl2pPr>
              <a:defRPr sz="750"/>
            </a:lvl2pPr>
            <a:lvl3pPr>
              <a:defRPr sz="750"/>
            </a:lvl3pPr>
            <a:lvl4pPr>
              <a:defRPr sz="750"/>
            </a:lvl4pPr>
            <a:lvl5pPr>
              <a:defRPr sz="750"/>
            </a:lvl5pPr>
          </a:lstStyle>
          <a:p>
            <a:pPr lvl="0"/>
            <a:r>
              <a:rPr lang="zh-CN" altLang="en-US" dirty="0"/>
              <a:t>编辑母版文本样式</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28600" indent="-228600">
              <a:buSzPct val="100000"/>
              <a:buFont typeface="Wingdings" panose="05000000000000000000" pitchFamily="2" charset="2"/>
              <a:buChar char="§"/>
              <a:defRPr spc="0" baseline="0"/>
            </a:lvl1pPr>
            <a:lvl2pPr>
              <a:defRPr spc="0" baseline="0"/>
            </a:lvl2pPr>
            <a:lvl3pPr>
              <a:defRPr spc="0" baseline="0"/>
            </a:lvl3pPr>
            <a:lvl4pPr>
              <a:defRPr spc="0" baseline="0"/>
            </a:lvl4pPr>
            <a:lvl5pPr>
              <a:defRPr spc="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47547CF9-5B10-D24F-A8D7-45A9778164F7}" type="slidenum">
              <a:rPr lang="uk-UA" smtClean="0"/>
              <a:t>‹#›</a:t>
            </a:fld>
            <a:endParaRPr lang="uk-UA" dirty="0"/>
          </a:p>
        </p:txBody>
      </p:sp>
    </p:spTree>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9" name="图片 8" descr="图片包含 文本&#10;&#10;描述已自动生成"/>
          <p:cNvPicPr>
            <a:picLocks noChangeAspect="1"/>
          </p:cNvPicPr>
          <p:nvPr userDrawn="1"/>
        </p:nvPicPr>
        <p:blipFill>
          <a:blip r:embed="rId2"/>
          <a:stretch>
            <a:fillRect/>
          </a:stretch>
        </p:blipFill>
        <p:spPr>
          <a:xfrm>
            <a:off x="0" y="687"/>
            <a:ext cx="12192000" cy="6856629"/>
          </a:xfrm>
          <a:prstGeom prst="rect">
            <a:avLst/>
          </a:prstGeom>
        </p:spPr>
      </p:pic>
      <p:sp>
        <p:nvSpPr>
          <p:cNvPr id="2" name="标题 1"/>
          <p:cNvSpPr>
            <a:spLocks noGrp="1"/>
          </p:cNvSpPr>
          <p:nvPr>
            <p:ph type="ctrTitle"/>
          </p:nvPr>
        </p:nvSpPr>
        <p:spPr>
          <a:xfrm>
            <a:off x="0" y="3429001"/>
            <a:ext cx="12192000" cy="1773237"/>
          </a:xfrm>
        </p:spPr>
        <p:txBody>
          <a:bodyPr anchor="ctr">
            <a:normAutofit/>
          </a:bodyPr>
          <a:lstStyle>
            <a:lvl1pPr algn="ctr">
              <a:lnSpc>
                <a:spcPct val="100000"/>
              </a:lnSpc>
              <a:defRPr sz="3000">
                <a:solidFill>
                  <a:schemeClr val="bg1"/>
                </a:solidFill>
                <a:effectLst>
                  <a:outerShdw blurRad="38100" dist="38100" dir="2700000" algn="tl">
                    <a:srgbClr val="000000">
                      <a:alpha val="43137"/>
                    </a:srgbClr>
                  </a:outerShdw>
                </a:effectLst>
              </a:defRPr>
            </a:lvl1pPr>
          </a:lstStyle>
          <a:p>
            <a:r>
              <a:rPr lang="zh-CN" altLang="en-US" dirty="0"/>
              <a:t>单击此处编辑母版标题样式</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29735" y="2082472"/>
            <a:ext cx="10549467" cy="1773237"/>
          </a:xfrm>
        </p:spPr>
        <p:txBody>
          <a:bodyPr anchor="ctr">
            <a:normAutofit/>
          </a:bodyPr>
          <a:lstStyle>
            <a:lvl1pPr algn="ctr">
              <a:lnSpc>
                <a:spcPct val="100000"/>
              </a:lnSpc>
              <a:defRPr sz="3000">
                <a:solidFill>
                  <a:schemeClr val="bg1"/>
                </a:solidFill>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副标题 2"/>
          <p:cNvSpPr>
            <a:spLocks noGrp="1"/>
          </p:cNvSpPr>
          <p:nvPr>
            <p:ph type="subTitle" idx="1"/>
          </p:nvPr>
        </p:nvSpPr>
        <p:spPr>
          <a:xfrm>
            <a:off x="829735" y="3855707"/>
            <a:ext cx="10549467" cy="533400"/>
          </a:xfrm>
        </p:spPr>
        <p:txBody>
          <a:bodyPr anchor="ctr">
            <a:normAutofit/>
          </a:bodyPr>
          <a:lstStyle>
            <a:lvl1pPr marL="0" indent="0" algn="ctr">
              <a:lnSpc>
                <a:spcPct val="100000"/>
              </a:lnSpc>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p>
        </p:txBody>
      </p:sp>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01625" y="226695"/>
            <a:ext cx="3850640" cy="481330"/>
          </a:xfrm>
          <a:prstGeom prst="rect">
            <a:avLst/>
          </a:prstGeom>
        </p:spPr>
      </p:pic>
      <p:pic>
        <p:nvPicPr>
          <p:cNvPr id="100" name="图片 99"/>
          <p:cNvPicPr/>
          <p:nvPr userDrawn="1"/>
        </p:nvPicPr>
        <p:blipFill>
          <a:blip r:embed="rId3"/>
          <a:stretch>
            <a:fillRect/>
          </a:stretch>
        </p:blipFill>
        <p:spPr>
          <a:xfrm>
            <a:off x="8874125" y="226695"/>
            <a:ext cx="2927350" cy="481330"/>
          </a:xfrm>
          <a:prstGeom prst="rect">
            <a:avLst/>
          </a:prstGeom>
          <a:noFill/>
          <a:ln w="9525">
            <a:noFill/>
          </a:ln>
        </p:spPr>
      </p:pic>
      <p:pic>
        <p:nvPicPr>
          <p:cNvPr id="6" name="图片 5" descr="微信图片_20211126152837"/>
          <p:cNvPicPr>
            <a:picLocks noChangeAspect="1"/>
          </p:cNvPicPr>
          <p:nvPr userDrawn="1"/>
        </p:nvPicPr>
        <p:blipFill>
          <a:blip r:embed="rId4"/>
          <a:stretch>
            <a:fillRect/>
          </a:stretch>
        </p:blipFill>
        <p:spPr>
          <a:xfrm>
            <a:off x="0" y="0"/>
            <a:ext cx="12192000" cy="6858000"/>
          </a:xfrm>
          <a:prstGeom prst="rect">
            <a:avLst/>
          </a:prstGeom>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256">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lgn="ctr">
              <a:defRPr sz="3200"/>
            </a:lvl1pPr>
          </a:lstStyle>
          <a:p>
            <a:r>
              <a:rPr lang="zh-CN" altLang="en-US"/>
              <a:t>单击此处编辑母版标题样式</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标题 4"/>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stretch>
            <a:fillRect/>
          </a:stretch>
        </p:blipFill>
        <p:spPr>
          <a:xfrm>
            <a:off x="7201577" y="5963043"/>
            <a:ext cx="4739119" cy="886217"/>
          </a:xfrm>
          <a:prstGeom prst="rect">
            <a:avLst/>
          </a:prstGeom>
        </p:spPr>
      </p:pic>
      <p:grpSp>
        <p:nvGrpSpPr>
          <p:cNvPr id="5" name="Group 4"/>
          <p:cNvGrpSpPr/>
          <p:nvPr userDrawn="1"/>
        </p:nvGrpSpPr>
        <p:grpSpPr>
          <a:xfrm>
            <a:off x="-182880" y="-182880"/>
            <a:ext cx="12557760" cy="7229856"/>
            <a:chOff x="-137160" y="-137160"/>
            <a:chExt cx="9418320" cy="5422392"/>
          </a:xfrm>
        </p:grpSpPr>
        <p:cxnSp>
          <p:nvCxnSpPr>
            <p:cNvPr id="8" name="Straight Connector 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2133600" y="4145279"/>
            <a:ext cx="9448800" cy="1219200"/>
          </a:xfrm>
        </p:spPr>
        <p:txBody>
          <a:bodyPr anchor="b" anchorCtr="0">
            <a:noAutofit/>
          </a:bodyPr>
          <a:lstStyle>
            <a:lvl1pPr>
              <a:defRPr sz="3200" b="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2133600" y="5486400"/>
            <a:ext cx="6705600" cy="975360"/>
          </a:xfrm>
          <a:noFill/>
        </p:spPr>
        <p:txBody>
          <a:bodyPr>
            <a:noAutofit/>
          </a:bodyPr>
          <a:lstStyle>
            <a:lvl1pPr marL="0" indent="0" algn="l">
              <a:lnSpc>
                <a:spcPct val="100000"/>
              </a:lnSpc>
              <a:spcBef>
                <a:spcPts val="0"/>
              </a:spcBef>
              <a:buNone/>
              <a:defRPr sz="1400" b="1" i="0" baseline="0">
                <a:solidFill>
                  <a:schemeClr val="tx1"/>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 y="0"/>
            <a:ext cx="1401665" cy="6858000"/>
          </a:xfrm>
          <a:prstGeom prst="rect">
            <a:avLst/>
          </a:prstGeom>
        </p:spPr>
      </p:pic>
      <p:sp>
        <p:nvSpPr>
          <p:cNvPr id="27" name="Picture Placeholder 3"/>
          <p:cNvSpPr>
            <a:spLocks noGrp="1"/>
          </p:cNvSpPr>
          <p:nvPr>
            <p:ph type="pic" sz="quarter" idx="10" hasCustomPrompt="1"/>
          </p:nvPr>
        </p:nvSpPr>
        <p:spPr>
          <a:xfrm>
            <a:off x="700832" y="421541"/>
            <a:ext cx="10876800" cy="3513600"/>
          </a:xfrm>
          <a:solidFill>
            <a:srgbClr val="CCCCCC"/>
          </a:solidFill>
        </p:spPr>
        <p:txBody>
          <a:bodyPr tIns="1116000" anchor="t"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anose="020B0604020202020204" pitchFamily="34" charset="0"/>
              <a:buNone/>
              <a:tabLst>
                <a:tab pos="3998595" algn="r"/>
                <a:tab pos="8228965"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panose="020B0604020202020204" pitchFamily="34"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sp>
        <p:nvSpPr>
          <p:cNvPr id="24" name="Text Placeholder 7"/>
          <p:cNvSpPr>
            <a:spLocks noGrp="1"/>
          </p:cNvSpPr>
          <p:nvPr>
            <p:ph type="body" sz="quarter" idx="12" hasCustomPrompt="1"/>
          </p:nvPr>
        </p:nvSpPr>
        <p:spPr bwMode="gray">
          <a:xfrm>
            <a:off x="0" y="853440"/>
            <a:ext cx="3048000" cy="731520"/>
          </a:xfrm>
          <a:solidFill>
            <a:schemeClr val="accent2"/>
          </a:solidFill>
        </p:spPr>
        <p:txBody>
          <a:bodyPr lIns="182880" tIns="45720" rIns="91440" bIns="45720" anchor="ctr" anchorCtr="0">
            <a:normAutofit/>
          </a:bodyPr>
          <a:lstStyle>
            <a:lvl1pPr marL="0" marR="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sz="1000" b="1" i="0" spc="0" baseline="0">
                <a:solidFill>
                  <a:schemeClr val="bg1"/>
                </a:solidFill>
                <a:latin typeface="+mn-lt"/>
                <a:ea typeface="Arial Regular" charset="0"/>
                <a:cs typeface="Arial Regular" charset="0"/>
              </a:defRPr>
            </a:lvl1pPr>
            <a:lvl2pPr marL="0" indent="0" algn="l">
              <a:spcBef>
                <a:spcPts val="0"/>
              </a:spcBef>
              <a:buFont typeface="Arial" panose="020B0604020202020204"/>
              <a:buNone/>
              <a:defRPr sz="900" b="1">
                <a:solidFill>
                  <a:schemeClr val="bg1"/>
                </a:solidFill>
              </a:defRPr>
            </a:lvl2pPr>
            <a:lvl3pPr marL="0" indent="0">
              <a:spcBef>
                <a:spcPts val="0"/>
              </a:spcBef>
              <a:buFont typeface="Arial" panose="020B0604020202020204"/>
              <a:buNone/>
              <a:defRPr sz="1000" b="1">
                <a:solidFill>
                  <a:schemeClr val="bg1"/>
                </a:solidFill>
              </a:defRPr>
            </a:lvl3pPr>
            <a:lvl4pPr marL="0" indent="0">
              <a:spcBef>
                <a:spcPts val="0"/>
              </a:spcBef>
              <a:buFont typeface="Arial" panose="020B0604020202020204"/>
              <a:buNone/>
              <a:defRPr sz="1000" b="1">
                <a:solidFill>
                  <a:schemeClr val="bg1"/>
                </a:solidFill>
              </a:defRPr>
            </a:lvl4pPr>
            <a:lvl5pPr marL="0" indent="0">
              <a:spcBef>
                <a:spcPts val="0"/>
              </a:spcBef>
              <a:buFont typeface="Arial" panose="020B0604020202020204"/>
              <a:buNone/>
              <a:defRPr sz="1000" b="1">
                <a:solidFill>
                  <a:schemeClr val="bg1"/>
                </a:solidFill>
              </a:defRPr>
            </a:lvl5pPr>
          </a:lstStyle>
          <a:p>
            <a:pPr marL="0" marR="0" lvl="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a:pPr>
            <a:r>
              <a:rPr lang="en-US" dirty="0">
                <a:solidFill>
                  <a:srgbClr val="FFFFFF"/>
                </a:solidFill>
              </a:rPr>
              <a:t>Business or </a:t>
            </a:r>
            <a:r>
              <a:rPr lang="en-US" dirty="0"/>
              <a:t>Organizational</a:t>
            </a:r>
            <a:r>
              <a:rPr lang="en-US" dirty="0">
                <a:solidFill>
                  <a:srgbClr val="FFFFFF"/>
                </a:solidFill>
              </a:rPr>
              <a:t> Unit</a:t>
            </a:r>
            <a:br>
              <a:rPr lang="en-US" dirty="0">
                <a:solidFill>
                  <a:srgbClr val="FFFFFF"/>
                </a:solidFill>
              </a:rPr>
            </a:br>
            <a:r>
              <a:rPr lang="en-US" b="0" dirty="0">
                <a:solidFill>
                  <a:srgbClr val="FFFFFF"/>
                </a:solidFill>
              </a:rPr>
              <a:t>Franchise or Department</a:t>
            </a:r>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5361519"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28800"/>
            <a:ext cx="536448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a:xfrm>
            <a:off x="917365" y="6375400"/>
            <a:ext cx="5056719" cy="304800"/>
          </a:xfrm>
          <a:prstGeom prst="rect">
            <a:avLst/>
          </a:prstGeom>
        </p:spPr>
        <p:txBody>
          <a:bodyPr/>
          <a:lstStyle/>
          <a:p>
            <a:endParaRPr lang="en-US" dirty="0"/>
          </a:p>
        </p:txBody>
      </p:sp>
      <p:sp>
        <p:nvSpPr>
          <p:cNvPr id="6" name="Slide Number Placeholder 5"/>
          <p:cNvSpPr>
            <a:spLocks noGrp="1"/>
          </p:cNvSpPr>
          <p:nvPr>
            <p:ph type="sldNum" sz="quarter" idx="1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7" name="Title 6"/>
          <p:cNvSpPr>
            <a:spLocks noGrp="1"/>
          </p:cNvSpPr>
          <p:nvPr>
            <p:ph type="title"/>
          </p:nvPr>
        </p:nvSpPr>
        <p:spPr>
          <a:xfrm>
            <a:off x="609600" y="457200"/>
            <a:ext cx="10972800" cy="1280160"/>
          </a:xfrm>
        </p:spPr>
        <p:txBody>
          <a:bodyPr/>
          <a:lstStyle/>
          <a:p>
            <a:r>
              <a:rPr lang="en-US"/>
              <a:t>Click to edit Master title style</a:t>
            </a:r>
            <a:endParaRPr lang="en-US" dirty="0"/>
          </a:p>
        </p:txBody>
      </p:sp>
    </p:spTree>
  </p:cSld>
  <p:clrMapOvr>
    <a:masterClrMapping/>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 No Picture">
    <p:spTree>
      <p:nvGrpSpPr>
        <p:cNvPr id="1" name=""/>
        <p:cNvGrpSpPr/>
        <p:nvPr/>
      </p:nvGrpSpPr>
      <p:grpSpPr>
        <a:xfrm>
          <a:off x="0" y="0"/>
          <a:ext cx="0" cy="0"/>
          <a:chOff x="0" y="0"/>
          <a:chExt cx="0" cy="0"/>
        </a:xfrm>
      </p:grpSpPr>
      <p:grpSp>
        <p:nvGrpSpPr>
          <p:cNvPr id="24" name="Group 23"/>
          <p:cNvGrpSpPr/>
          <p:nvPr userDrawn="1"/>
        </p:nvGrpSpPr>
        <p:grpSpPr>
          <a:xfrm>
            <a:off x="-182880" y="-182880"/>
            <a:ext cx="12557760" cy="7229856"/>
            <a:chOff x="-137160" y="-137160"/>
            <a:chExt cx="9418320" cy="5422392"/>
          </a:xfrm>
        </p:grpSpPr>
        <p:cxnSp>
          <p:nvCxnSpPr>
            <p:cNvPr id="28" name="Straight Connector 2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2133600" y="1950725"/>
            <a:ext cx="9448800" cy="2802913"/>
          </a:xfrm>
        </p:spPr>
        <p:txBody>
          <a:bodyPr anchor="b" anchorCtr="0">
            <a:noAutofit/>
          </a:bodyPr>
          <a:lstStyle>
            <a:lvl1pPr>
              <a:defRPr sz="3200" b="0"/>
            </a:lvl1pPr>
          </a:lstStyle>
          <a:p>
            <a:r>
              <a:rPr lang="en-US"/>
              <a:t>Click to edit Master title style</a:t>
            </a:r>
            <a:endParaRPr lang="en-US" dirty="0"/>
          </a:p>
        </p:txBody>
      </p:sp>
      <p:sp>
        <p:nvSpPr>
          <p:cNvPr id="3" name="Subtitle 2"/>
          <p:cNvSpPr>
            <a:spLocks noGrp="1"/>
          </p:cNvSpPr>
          <p:nvPr>
            <p:ph type="subTitle" idx="1"/>
          </p:nvPr>
        </p:nvSpPr>
        <p:spPr bwMode="auto">
          <a:xfrm>
            <a:off x="2133600" y="4876800"/>
            <a:ext cx="9448800" cy="1097280"/>
          </a:xfrm>
        </p:spPr>
        <p:txBody>
          <a:bodyPr>
            <a:noAutofit/>
          </a:bodyPr>
          <a:lstStyle>
            <a:lvl1pPr marL="0" indent="0" algn="l">
              <a:lnSpc>
                <a:spcPct val="100000"/>
              </a:lnSpc>
              <a:spcBef>
                <a:spcPts val="0"/>
              </a:spcBef>
              <a:buNone/>
              <a:defRPr sz="1400" b="1" i="0" baseline="0">
                <a:solidFill>
                  <a:srgbClr val="000000"/>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1401665" cy="6858000"/>
          </a:xfrm>
          <a:prstGeom prst="rect">
            <a:avLst/>
          </a:prstGeom>
        </p:spPr>
      </p:pic>
      <p:sp>
        <p:nvSpPr>
          <p:cNvPr id="18" name="Text Placeholder 7"/>
          <p:cNvSpPr>
            <a:spLocks noGrp="1"/>
          </p:cNvSpPr>
          <p:nvPr>
            <p:ph type="body" sz="quarter" idx="12" hasCustomPrompt="1"/>
          </p:nvPr>
        </p:nvSpPr>
        <p:spPr bwMode="gray">
          <a:xfrm>
            <a:off x="0" y="853440"/>
            <a:ext cx="3048000" cy="731520"/>
          </a:xfrm>
          <a:solidFill>
            <a:schemeClr val="accent2"/>
          </a:solidFill>
        </p:spPr>
        <p:txBody>
          <a:bodyPr lIns="182880" tIns="45720" rIns="91440" bIns="45720" anchor="ctr" anchorCtr="0">
            <a:normAutofit/>
          </a:bodyPr>
          <a:lstStyle>
            <a:lvl1pPr marL="0" marR="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sz="1000" b="1" i="0" spc="0" baseline="0">
                <a:solidFill>
                  <a:schemeClr val="bg1"/>
                </a:solidFill>
                <a:latin typeface="+mn-lt"/>
                <a:ea typeface="Arial Regular" charset="0"/>
                <a:cs typeface="Arial Regular" charset="0"/>
              </a:defRPr>
            </a:lvl1pPr>
            <a:lvl2pPr marL="0" indent="0" algn="l">
              <a:spcBef>
                <a:spcPts val="0"/>
              </a:spcBef>
              <a:buFont typeface="Arial" panose="020B0604020202020204"/>
              <a:buNone/>
              <a:defRPr sz="900" b="1">
                <a:solidFill>
                  <a:schemeClr val="bg1"/>
                </a:solidFill>
              </a:defRPr>
            </a:lvl2pPr>
            <a:lvl3pPr marL="0" indent="0">
              <a:spcBef>
                <a:spcPts val="0"/>
              </a:spcBef>
              <a:buFont typeface="Arial" panose="020B0604020202020204"/>
              <a:buNone/>
              <a:defRPr sz="1000" b="1">
                <a:solidFill>
                  <a:schemeClr val="bg1"/>
                </a:solidFill>
              </a:defRPr>
            </a:lvl3pPr>
            <a:lvl4pPr marL="0" indent="0">
              <a:spcBef>
                <a:spcPts val="0"/>
              </a:spcBef>
              <a:buFont typeface="Arial" panose="020B0604020202020204"/>
              <a:buNone/>
              <a:defRPr sz="1000" b="1">
                <a:solidFill>
                  <a:schemeClr val="bg1"/>
                </a:solidFill>
              </a:defRPr>
            </a:lvl4pPr>
            <a:lvl5pPr marL="0" indent="0">
              <a:spcBef>
                <a:spcPts val="0"/>
              </a:spcBef>
              <a:buFont typeface="Arial" panose="020B0604020202020204"/>
              <a:buNone/>
              <a:defRPr sz="1000" b="1">
                <a:solidFill>
                  <a:schemeClr val="bg1"/>
                </a:solidFill>
              </a:defRPr>
            </a:lvl5pPr>
          </a:lstStyle>
          <a:p>
            <a:pPr marL="0" marR="0" lvl="0" indent="0" algn="l" defTabSz="914400" rtl="0" eaLnBrk="1" fontAlgn="auto" latinLnBrk="0" hangingPunct="1">
              <a:lnSpc>
                <a:spcPct val="100000"/>
              </a:lnSpc>
              <a:spcBef>
                <a:spcPts val="0"/>
              </a:spcBef>
              <a:spcAft>
                <a:spcPts val="0"/>
              </a:spcAft>
              <a:buClrTx/>
              <a:buSzPct val="120000"/>
              <a:buFont typeface="Arial" panose="020B0604020202020204"/>
              <a:buNone/>
              <a:tabLst>
                <a:tab pos="3998595" algn="r"/>
                <a:tab pos="8228965" algn="r"/>
              </a:tabLst>
              <a:defRPr/>
            </a:pPr>
            <a:r>
              <a:rPr lang="en-US" dirty="0">
                <a:solidFill>
                  <a:srgbClr val="FFFFFF"/>
                </a:solidFill>
              </a:rPr>
              <a:t>Business or </a:t>
            </a:r>
            <a:r>
              <a:rPr lang="en-US" dirty="0"/>
              <a:t>Organizational</a:t>
            </a:r>
            <a:r>
              <a:rPr lang="en-US" dirty="0">
                <a:solidFill>
                  <a:srgbClr val="FFFFFF"/>
                </a:solidFill>
              </a:rPr>
              <a:t> Unit</a:t>
            </a:r>
            <a:br>
              <a:rPr lang="en-US" dirty="0">
                <a:solidFill>
                  <a:srgbClr val="FFFFFF"/>
                </a:solidFill>
              </a:rPr>
            </a:br>
            <a:r>
              <a:rPr lang="en-US" b="0" dirty="0">
                <a:solidFill>
                  <a:srgbClr val="FFFFFF"/>
                </a:solidFill>
              </a:rPr>
              <a:t>Franchise or Department</a:t>
            </a:r>
          </a:p>
        </p:txBody>
      </p:sp>
      <p:pic>
        <p:nvPicPr>
          <p:cNvPr id="19" name="Picture 18"/>
          <p:cNvPicPr>
            <a:picLocks noChangeAspect="1"/>
          </p:cNvPicPr>
          <p:nvPr userDrawn="1"/>
        </p:nvPicPr>
        <p:blipFill>
          <a:blip r:embed="rId3"/>
          <a:stretch>
            <a:fillRect/>
          </a:stretch>
        </p:blipFill>
        <p:spPr>
          <a:xfrm>
            <a:off x="7201577" y="5963043"/>
            <a:ext cx="4739119" cy="886217"/>
          </a:xfrm>
          <a:prstGeom prst="rect">
            <a:avLst/>
          </a:prstGeom>
        </p:spPr>
      </p:pic>
    </p:spTree>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5361519"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28800"/>
            <a:ext cx="536448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a:xfrm>
            <a:off x="917363" y="6375400"/>
            <a:ext cx="5056719" cy="304800"/>
          </a:xfrm>
          <a:prstGeom prst="rect">
            <a:avLst/>
          </a:prstGeom>
        </p:spPr>
        <p:txBody>
          <a:bodyPr/>
          <a:lstStyle/>
          <a:p>
            <a:endParaRPr lang="en-US" dirty="0"/>
          </a:p>
        </p:txBody>
      </p:sp>
      <p:sp>
        <p:nvSpPr>
          <p:cNvPr id="6" name="Slide Number Placeholder 5"/>
          <p:cNvSpPr>
            <a:spLocks noGrp="1"/>
          </p:cNvSpPr>
          <p:nvPr>
            <p:ph type="sldNum" sz="quarter" idx="1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7" name="Title 6"/>
          <p:cNvSpPr>
            <a:spLocks noGrp="1"/>
          </p:cNvSpPr>
          <p:nvPr>
            <p:ph type="title"/>
          </p:nvPr>
        </p:nvSpPr>
        <p:spPr>
          <a:xfrm>
            <a:off x="609600" y="457200"/>
            <a:ext cx="10972800" cy="1280160"/>
          </a:xfrm>
        </p:spPr>
        <p:txBody>
          <a:bodyPr/>
          <a:lstStyle/>
          <a:p>
            <a:r>
              <a:rPr lang="en-US"/>
              <a:t>Click to edit Master title style</a:t>
            </a:r>
            <a:endParaRPr lang="en-US" dirty="0"/>
          </a:p>
        </p:txBody>
      </p:sp>
    </p:spTree>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347472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8640" y="1828800"/>
            <a:ext cx="347472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a:xfrm>
            <a:off x="917363" y="6375400"/>
            <a:ext cx="5056719" cy="304800"/>
          </a:xfrm>
          <a:prstGeom prst="rect">
            <a:avLst/>
          </a:prstGeom>
        </p:spPr>
        <p:txBody>
          <a:bodyPr/>
          <a:lstStyle/>
          <a:p>
            <a:endParaRPr lang="en-US" dirty="0"/>
          </a:p>
        </p:txBody>
      </p:sp>
      <p:sp>
        <p:nvSpPr>
          <p:cNvPr id="6" name="Slide Number Placeholder 5"/>
          <p:cNvSpPr>
            <a:spLocks noGrp="1"/>
          </p:cNvSpPr>
          <p:nvPr>
            <p:ph type="sldNum" sz="quarter" idx="1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7" name="Title 6"/>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11" name="Content Placeholder 3"/>
          <p:cNvSpPr>
            <a:spLocks noGrp="1"/>
          </p:cNvSpPr>
          <p:nvPr>
            <p:ph sz="half" idx="25"/>
          </p:nvPr>
        </p:nvSpPr>
        <p:spPr>
          <a:xfrm>
            <a:off x="8107680" y="1828800"/>
            <a:ext cx="3474720" cy="4145280"/>
          </a:xfrm>
        </p:spPr>
        <p:txBody>
          <a:bodyPr>
            <a:normAutofit/>
          </a:bodyPr>
          <a:lstStyle>
            <a:lvl1pPr marL="228600" indent="-228600">
              <a:buSzPct val="100000"/>
              <a:buFont typeface="Wingdings" panose="05000000000000000000" pitchFamily="2" charset="2"/>
              <a:buChar cha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Text and 1 Picture">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609600" y="1828800"/>
            <a:ext cx="536448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5"/>
          </p:nvPr>
        </p:nvSpPr>
        <p:spPr>
          <a:xfrm>
            <a:off x="917363" y="6375400"/>
            <a:ext cx="5056719" cy="304800"/>
          </a:xfrm>
          <a:prstGeom prst="rect">
            <a:avLst/>
          </a:prstGeom>
        </p:spPr>
        <p:txBody>
          <a:bodyPr/>
          <a:lstStyle/>
          <a:p>
            <a:endParaRPr lang="en-US" dirty="0"/>
          </a:p>
        </p:txBody>
      </p:sp>
      <p:sp>
        <p:nvSpPr>
          <p:cNvPr id="4" name="Slide Number Placeholder 3"/>
          <p:cNvSpPr>
            <a:spLocks noGrp="1"/>
          </p:cNvSpPr>
          <p:nvPr>
            <p:ph type="sldNum" sz="quarter" idx="16"/>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11" name="Content Placeholder 2"/>
          <p:cNvSpPr>
            <a:spLocks noGrp="1"/>
          </p:cNvSpPr>
          <p:nvPr>
            <p:ph sz="half" idx="17"/>
          </p:nvPr>
        </p:nvSpPr>
        <p:spPr>
          <a:xfrm>
            <a:off x="6217920" y="1828800"/>
            <a:ext cx="5364480" cy="3596640"/>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5" name="Title 4"/>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10" name="Text Placeholder 7"/>
          <p:cNvSpPr>
            <a:spLocks noGrp="1"/>
          </p:cNvSpPr>
          <p:nvPr>
            <p:ph type="body" sz="quarter" idx="18" hasCustomPrompt="1"/>
          </p:nvPr>
        </p:nvSpPr>
        <p:spPr>
          <a:xfrm>
            <a:off x="621792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1 Pictur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6" name="Text Placeholder 7"/>
          <p:cNvSpPr>
            <a:spLocks noGrp="1"/>
          </p:cNvSpPr>
          <p:nvPr>
            <p:ph type="body" sz="quarter" idx="12" hasCustomPrompt="1"/>
          </p:nvPr>
        </p:nvSpPr>
        <p:spPr>
          <a:xfrm>
            <a:off x="609600" y="1828804"/>
            <a:ext cx="10972800" cy="481927"/>
          </a:xfrm>
        </p:spPr>
        <p:txBody>
          <a:bodyPr anchor="t" anchorCtr="0">
            <a:normAutofit/>
          </a:bodyPr>
          <a:lstStyle>
            <a:lvl1pPr marL="0" indent="0">
              <a:spcBef>
                <a:spcPts val="0"/>
              </a:spcBef>
              <a:buFont typeface="Arial" panose="020B0604020202020204"/>
              <a:buNone/>
              <a:defRPr sz="1800" b="0" baseline="0">
                <a:solidFill>
                  <a:srgbClr val="000000"/>
                </a:solidFill>
              </a:defRPr>
            </a:lvl1pPr>
            <a:lvl2pPr marL="0" indent="0">
              <a:spcBef>
                <a:spcPts val="0"/>
              </a:spcBef>
              <a:buFont typeface="Arial" panose="020B0604020202020204"/>
              <a:buNone/>
              <a:defRPr sz="1800" b="0">
                <a:solidFill>
                  <a:srgbClr val="000000"/>
                </a:solidFill>
              </a:defRPr>
            </a:lvl2pPr>
            <a:lvl3pPr marL="0" indent="0">
              <a:spcBef>
                <a:spcPts val="0"/>
              </a:spcBef>
              <a:buFont typeface="Arial" panose="020B0604020202020204"/>
              <a:buNone/>
              <a:defRPr sz="1800" b="0">
                <a:solidFill>
                  <a:srgbClr val="000000"/>
                </a:solidFill>
              </a:defRPr>
            </a:lvl3pPr>
            <a:lvl4pPr marL="0" indent="0">
              <a:spcBef>
                <a:spcPts val="0"/>
              </a:spcBef>
              <a:buFont typeface="Arial" panose="020B0604020202020204"/>
              <a:buNone/>
              <a:defRPr sz="1800" b="0">
                <a:solidFill>
                  <a:srgbClr val="000000"/>
                </a:solidFill>
              </a:defRPr>
            </a:lvl4pPr>
            <a:lvl5pPr marL="0" indent="0">
              <a:spcBef>
                <a:spcPts val="0"/>
              </a:spcBef>
              <a:buFont typeface="Arial" panose="020B0604020202020204"/>
              <a:buNone/>
              <a:defRPr sz="1800" b="0">
                <a:solidFill>
                  <a:srgbClr val="000000"/>
                </a:solidFill>
              </a:defRPr>
            </a:lvl5pPr>
          </a:lstStyle>
          <a:p>
            <a:pPr lvl="0"/>
            <a:r>
              <a:rPr lang="en-US" dirty="0"/>
              <a:t>Optional picture title</a:t>
            </a:r>
          </a:p>
        </p:txBody>
      </p:sp>
      <p:sp>
        <p:nvSpPr>
          <p:cNvPr id="3" name="Footer Placeholder 2"/>
          <p:cNvSpPr>
            <a:spLocks noGrp="1"/>
          </p:cNvSpPr>
          <p:nvPr>
            <p:ph type="ftr" sz="quarter" idx="14"/>
          </p:nvPr>
        </p:nvSpPr>
        <p:spPr>
          <a:xfrm>
            <a:off x="917363" y="6375400"/>
            <a:ext cx="5056719" cy="304800"/>
          </a:xfrm>
          <a:prstGeom prst="rect">
            <a:avLst/>
          </a:prstGeom>
        </p:spPr>
        <p:txBody>
          <a:bodyPr/>
          <a:lstStyle/>
          <a:p>
            <a:endParaRPr lang="en-US" dirty="0"/>
          </a:p>
        </p:txBody>
      </p:sp>
      <p:sp>
        <p:nvSpPr>
          <p:cNvPr id="4" name="Slide Number Placeholder 3"/>
          <p:cNvSpPr>
            <a:spLocks noGrp="1"/>
          </p:cNvSpPr>
          <p:nvPr>
            <p:ph type="sldNum" sz="quarter" idx="15"/>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9" name="Content Placeholder 2"/>
          <p:cNvSpPr>
            <a:spLocks noGrp="1"/>
          </p:cNvSpPr>
          <p:nvPr>
            <p:ph sz="half" idx="17"/>
          </p:nvPr>
        </p:nvSpPr>
        <p:spPr>
          <a:xfrm>
            <a:off x="609600" y="2381959"/>
            <a:ext cx="1097280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2" name="Text Placeholder 7"/>
          <p:cNvSpPr>
            <a:spLocks noGrp="1"/>
          </p:cNvSpPr>
          <p:nvPr>
            <p:ph type="body" sz="quarter" idx="18" hasCustomPrompt="1"/>
          </p:nvPr>
        </p:nvSpPr>
        <p:spPr>
          <a:xfrm>
            <a:off x="609600" y="5547360"/>
            <a:ext cx="1097280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3" name="Footer Placeholder 2"/>
          <p:cNvSpPr>
            <a:spLocks noGrp="1"/>
          </p:cNvSpPr>
          <p:nvPr>
            <p:ph type="ftr" sz="quarter" idx="16"/>
          </p:nvPr>
        </p:nvSpPr>
        <p:spPr>
          <a:xfrm>
            <a:off x="917363" y="6375400"/>
            <a:ext cx="5056719" cy="304800"/>
          </a:xfrm>
          <a:prstGeom prst="rect">
            <a:avLst/>
          </a:prstGeom>
        </p:spPr>
        <p:txBody>
          <a:bodyPr/>
          <a:lstStyle/>
          <a:p>
            <a:endParaRPr lang="en-US" dirty="0"/>
          </a:p>
        </p:txBody>
      </p:sp>
      <p:sp>
        <p:nvSpPr>
          <p:cNvPr id="4" name="Slide Number Placeholder 3"/>
          <p:cNvSpPr>
            <a:spLocks noGrp="1"/>
          </p:cNvSpPr>
          <p:nvPr>
            <p:ph type="sldNum" sz="quarter" idx="17"/>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14" name="Content Placeholder 2"/>
          <p:cNvSpPr>
            <a:spLocks noGrp="1"/>
          </p:cNvSpPr>
          <p:nvPr>
            <p:ph sz="half" idx="18"/>
          </p:nvPr>
        </p:nvSpPr>
        <p:spPr>
          <a:xfrm>
            <a:off x="609600" y="2381959"/>
            <a:ext cx="536448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5" name="Content Placeholder 2"/>
          <p:cNvSpPr>
            <a:spLocks noGrp="1"/>
          </p:cNvSpPr>
          <p:nvPr>
            <p:ph sz="half" idx="19"/>
          </p:nvPr>
        </p:nvSpPr>
        <p:spPr>
          <a:xfrm>
            <a:off x="6217920" y="2381959"/>
            <a:ext cx="536448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0" name="Text Placeholder 7"/>
          <p:cNvSpPr>
            <a:spLocks noGrp="1"/>
          </p:cNvSpPr>
          <p:nvPr>
            <p:ph type="body" sz="quarter" idx="12" hasCustomPrompt="1"/>
          </p:nvPr>
        </p:nvSpPr>
        <p:spPr>
          <a:xfrm>
            <a:off x="609600" y="1828804"/>
            <a:ext cx="10972800" cy="481927"/>
          </a:xfrm>
        </p:spPr>
        <p:txBody>
          <a:bodyPr anchor="t" anchorCtr="0">
            <a:normAutofit/>
          </a:bodyPr>
          <a:lstStyle>
            <a:lvl1pPr marL="0" indent="0">
              <a:spcBef>
                <a:spcPts val="0"/>
              </a:spcBef>
              <a:buFont typeface="Arial" panose="020B0604020202020204"/>
              <a:buNone/>
              <a:defRPr sz="1800" b="0" baseline="0">
                <a:solidFill>
                  <a:srgbClr val="000000"/>
                </a:solidFill>
              </a:defRPr>
            </a:lvl1pPr>
            <a:lvl2pPr marL="0" indent="0">
              <a:spcBef>
                <a:spcPts val="0"/>
              </a:spcBef>
              <a:buFont typeface="Arial" panose="020B0604020202020204"/>
              <a:buNone/>
              <a:defRPr sz="1800" b="0">
                <a:solidFill>
                  <a:srgbClr val="000000"/>
                </a:solidFill>
              </a:defRPr>
            </a:lvl2pPr>
            <a:lvl3pPr marL="0" indent="0">
              <a:spcBef>
                <a:spcPts val="0"/>
              </a:spcBef>
              <a:buFont typeface="Arial" panose="020B0604020202020204"/>
              <a:buNone/>
              <a:defRPr sz="1800" b="0">
                <a:solidFill>
                  <a:srgbClr val="000000"/>
                </a:solidFill>
              </a:defRPr>
            </a:lvl3pPr>
            <a:lvl4pPr marL="0" indent="0">
              <a:spcBef>
                <a:spcPts val="0"/>
              </a:spcBef>
              <a:buFont typeface="Arial" panose="020B0604020202020204"/>
              <a:buNone/>
              <a:defRPr sz="1800" b="0">
                <a:solidFill>
                  <a:srgbClr val="000000"/>
                </a:solidFill>
              </a:defRPr>
            </a:lvl4pPr>
            <a:lvl5pPr marL="0" indent="0">
              <a:spcBef>
                <a:spcPts val="0"/>
              </a:spcBef>
              <a:buFont typeface="Arial" panose="020B0604020202020204"/>
              <a:buNone/>
              <a:defRPr sz="1800" b="0">
                <a:solidFill>
                  <a:srgbClr val="000000"/>
                </a:solidFill>
              </a:defRPr>
            </a:lvl5pPr>
          </a:lstStyle>
          <a:p>
            <a:pPr lvl="0"/>
            <a:r>
              <a:rPr lang="en-US" dirty="0"/>
              <a:t>Optional picture title</a:t>
            </a:r>
          </a:p>
        </p:txBody>
      </p:sp>
      <p:sp>
        <p:nvSpPr>
          <p:cNvPr id="17" name="Text Placeholder 7"/>
          <p:cNvSpPr>
            <a:spLocks noGrp="1"/>
          </p:cNvSpPr>
          <p:nvPr>
            <p:ph type="body" sz="quarter" idx="20" hasCustomPrompt="1"/>
          </p:nvPr>
        </p:nvSpPr>
        <p:spPr>
          <a:xfrm>
            <a:off x="60960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18" name="Text Placeholder 7"/>
          <p:cNvSpPr>
            <a:spLocks noGrp="1"/>
          </p:cNvSpPr>
          <p:nvPr>
            <p:ph type="body" sz="quarter" idx="21" hasCustomPrompt="1"/>
          </p:nvPr>
        </p:nvSpPr>
        <p:spPr>
          <a:xfrm>
            <a:off x="621792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2" name="Footer Placeholder 1"/>
          <p:cNvSpPr>
            <a:spLocks noGrp="1"/>
          </p:cNvSpPr>
          <p:nvPr>
            <p:ph type="ftr" sz="quarter" idx="20"/>
          </p:nvPr>
        </p:nvSpPr>
        <p:spPr>
          <a:xfrm>
            <a:off x="917363" y="6375400"/>
            <a:ext cx="5056719" cy="304800"/>
          </a:xfrm>
          <a:prstGeom prst="rect">
            <a:avLst/>
          </a:prstGeom>
        </p:spPr>
        <p:txBody>
          <a:bodyPr/>
          <a:lstStyle/>
          <a:p>
            <a:endParaRPr lang="en-US" dirty="0"/>
          </a:p>
        </p:txBody>
      </p:sp>
      <p:sp>
        <p:nvSpPr>
          <p:cNvPr id="3" name="Slide Number Placeholder 2"/>
          <p:cNvSpPr>
            <a:spLocks noGrp="1"/>
          </p:cNvSpPr>
          <p:nvPr>
            <p:ph type="sldNum" sz="quarter" idx="2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19" name="Content Placeholder 2"/>
          <p:cNvSpPr>
            <a:spLocks noGrp="1"/>
          </p:cNvSpPr>
          <p:nvPr>
            <p:ph sz="half" idx="22"/>
          </p:nvPr>
        </p:nvSpPr>
        <p:spPr>
          <a:xfrm>
            <a:off x="609600" y="2381959"/>
            <a:ext cx="347472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20" name="Content Placeholder 2"/>
          <p:cNvSpPr>
            <a:spLocks noGrp="1"/>
          </p:cNvSpPr>
          <p:nvPr>
            <p:ph sz="half" idx="23"/>
          </p:nvPr>
        </p:nvSpPr>
        <p:spPr>
          <a:xfrm>
            <a:off x="4358640" y="2381959"/>
            <a:ext cx="347472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21" name="Content Placeholder 2"/>
          <p:cNvSpPr>
            <a:spLocks noGrp="1"/>
          </p:cNvSpPr>
          <p:nvPr>
            <p:ph sz="half" idx="24"/>
          </p:nvPr>
        </p:nvSpPr>
        <p:spPr>
          <a:xfrm>
            <a:off x="8107680" y="2381959"/>
            <a:ext cx="3474720" cy="3043484"/>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3" name="Text Placeholder 7"/>
          <p:cNvSpPr>
            <a:spLocks noGrp="1"/>
          </p:cNvSpPr>
          <p:nvPr>
            <p:ph type="body" sz="quarter" idx="12" hasCustomPrompt="1"/>
          </p:nvPr>
        </p:nvSpPr>
        <p:spPr>
          <a:xfrm>
            <a:off x="609600" y="1828804"/>
            <a:ext cx="10972800" cy="481927"/>
          </a:xfrm>
        </p:spPr>
        <p:txBody>
          <a:bodyPr anchor="t" anchorCtr="0">
            <a:normAutofit/>
          </a:bodyPr>
          <a:lstStyle>
            <a:lvl1pPr marL="0" indent="0">
              <a:spcBef>
                <a:spcPts val="0"/>
              </a:spcBef>
              <a:buFont typeface="Arial" panose="020B0604020202020204"/>
              <a:buNone/>
              <a:defRPr sz="1800" b="0" baseline="0">
                <a:solidFill>
                  <a:srgbClr val="000000"/>
                </a:solidFill>
              </a:defRPr>
            </a:lvl1pPr>
            <a:lvl2pPr marL="0" indent="0">
              <a:spcBef>
                <a:spcPts val="0"/>
              </a:spcBef>
              <a:buFont typeface="Arial" panose="020B0604020202020204"/>
              <a:buNone/>
              <a:defRPr sz="1800" b="0">
                <a:solidFill>
                  <a:srgbClr val="000000"/>
                </a:solidFill>
              </a:defRPr>
            </a:lvl2pPr>
            <a:lvl3pPr marL="0" indent="0">
              <a:spcBef>
                <a:spcPts val="0"/>
              </a:spcBef>
              <a:buFont typeface="Arial" panose="020B0604020202020204"/>
              <a:buNone/>
              <a:defRPr sz="1800" b="0">
                <a:solidFill>
                  <a:srgbClr val="000000"/>
                </a:solidFill>
              </a:defRPr>
            </a:lvl3pPr>
            <a:lvl4pPr marL="0" indent="0">
              <a:spcBef>
                <a:spcPts val="0"/>
              </a:spcBef>
              <a:buFont typeface="Arial" panose="020B0604020202020204"/>
              <a:buNone/>
              <a:defRPr sz="1800" b="0">
                <a:solidFill>
                  <a:srgbClr val="000000"/>
                </a:solidFill>
              </a:defRPr>
            </a:lvl4pPr>
            <a:lvl5pPr marL="0" indent="0">
              <a:spcBef>
                <a:spcPts val="0"/>
              </a:spcBef>
              <a:buFont typeface="Arial" panose="020B0604020202020204"/>
              <a:buNone/>
              <a:defRPr sz="1800" b="0">
                <a:solidFill>
                  <a:srgbClr val="000000"/>
                </a:solidFill>
              </a:defRPr>
            </a:lvl5pPr>
          </a:lstStyle>
          <a:p>
            <a:pPr lvl="0"/>
            <a:r>
              <a:rPr lang="en-US" dirty="0"/>
              <a:t>Optional picture title</a:t>
            </a:r>
          </a:p>
        </p:txBody>
      </p:sp>
      <p:sp>
        <p:nvSpPr>
          <p:cNvPr id="22" name="Text Placeholder 7"/>
          <p:cNvSpPr>
            <a:spLocks noGrp="1"/>
          </p:cNvSpPr>
          <p:nvPr>
            <p:ph type="body" sz="quarter" idx="18" hasCustomPrompt="1"/>
          </p:nvPr>
        </p:nvSpPr>
        <p:spPr>
          <a:xfrm>
            <a:off x="60960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23" name="Text Placeholder 7"/>
          <p:cNvSpPr>
            <a:spLocks noGrp="1"/>
          </p:cNvSpPr>
          <p:nvPr>
            <p:ph type="body" sz="quarter" idx="25" hasCustomPrompt="1"/>
          </p:nvPr>
        </p:nvSpPr>
        <p:spPr>
          <a:xfrm>
            <a:off x="435864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24" name="Text Placeholder 7"/>
          <p:cNvSpPr>
            <a:spLocks noGrp="1"/>
          </p:cNvSpPr>
          <p:nvPr>
            <p:ph type="body" sz="quarter" idx="26" hasCustomPrompt="1"/>
          </p:nvPr>
        </p:nvSpPr>
        <p:spPr>
          <a:xfrm>
            <a:off x="810768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Tree>
  </p:cSld>
  <p:clrMapOvr>
    <a:masterClrMapping/>
  </p:clrMapOvr>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icture and Big Statem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6217920" y="1828800"/>
            <a:ext cx="5364480" cy="4145280"/>
          </a:xfrm>
        </p:spPr>
        <p:txBody>
          <a:bodyPr>
            <a:normAutofit/>
          </a:bodyPr>
          <a:lstStyle>
            <a:lvl1pPr marL="0" indent="0">
              <a:lnSpc>
                <a:spcPct val="90000"/>
              </a:lnSpc>
              <a:spcBef>
                <a:spcPts val="0"/>
              </a:spcBef>
              <a:buFont typeface="Arial" panose="020B0604020202020204"/>
              <a:buNone/>
              <a:defRPr sz="3600" b="0" i="0" spc="0" baseline="0">
                <a:solidFill>
                  <a:schemeClr val="accent2"/>
                </a:solidFill>
                <a:latin typeface="+mn-lt"/>
                <a:ea typeface="Arial" panose="020B0604020202020204" pitchFamily="34" charset="0"/>
                <a:cs typeface="Arial" panose="020B0604020202020204" pitchFamily="34" charset="0"/>
              </a:defRPr>
            </a:lvl1pPr>
            <a:lvl2pPr marL="0" indent="0">
              <a:lnSpc>
                <a:spcPct val="90000"/>
              </a:lnSpc>
              <a:spcBef>
                <a:spcPts val="0"/>
              </a:spcBef>
              <a:buFont typeface="Arial" panose="020B0604020202020204"/>
              <a:buNone/>
              <a:defRPr sz="4400">
                <a:solidFill>
                  <a:srgbClr val="0460A9"/>
                </a:solidFill>
              </a:defRPr>
            </a:lvl2pPr>
            <a:lvl3pPr marL="0" indent="0">
              <a:lnSpc>
                <a:spcPct val="90000"/>
              </a:lnSpc>
              <a:spcBef>
                <a:spcPts val="0"/>
              </a:spcBef>
              <a:buFont typeface="Arial" panose="020B0604020202020204"/>
              <a:buNone/>
              <a:defRPr sz="4400">
                <a:solidFill>
                  <a:srgbClr val="0460A9"/>
                </a:solidFill>
              </a:defRPr>
            </a:lvl3pPr>
            <a:lvl4pPr marL="0" indent="0">
              <a:lnSpc>
                <a:spcPct val="90000"/>
              </a:lnSpc>
              <a:spcBef>
                <a:spcPts val="0"/>
              </a:spcBef>
              <a:buFont typeface="Arial" panose="020B0604020202020204"/>
              <a:buNone/>
              <a:defRPr sz="4400">
                <a:solidFill>
                  <a:srgbClr val="0460A9"/>
                </a:solidFill>
              </a:defRPr>
            </a:lvl4pPr>
            <a:lvl5pPr marL="0" indent="0">
              <a:lnSpc>
                <a:spcPct val="90000"/>
              </a:lnSpc>
              <a:spcBef>
                <a:spcPts val="0"/>
              </a:spcBef>
              <a:buFont typeface="Arial" panose="020B0604020202020204"/>
              <a:buNone/>
              <a:defRPr sz="4400">
                <a:solidFill>
                  <a:srgbClr val="0460A9"/>
                </a:solidFill>
              </a:defRPr>
            </a:lvl5pPr>
            <a:lvl6pPr>
              <a:defRPr sz="1800"/>
            </a:lvl6pPr>
            <a:lvl7pPr>
              <a:defRPr sz="1800"/>
            </a:lvl7pPr>
            <a:lvl8pPr>
              <a:defRPr sz="1800"/>
            </a:lvl8pPr>
            <a:lvl9pPr>
              <a:defRPr sz="1800"/>
            </a:lvl9pPr>
          </a:lstStyle>
          <a:p>
            <a:pPr lvl="0"/>
            <a:r>
              <a:rPr lang="en-US"/>
              <a:t>Edit Master text styles</a:t>
            </a:r>
          </a:p>
        </p:txBody>
      </p:sp>
      <p:sp>
        <p:nvSpPr>
          <p:cNvPr id="3" name="Footer Placeholder 2"/>
          <p:cNvSpPr>
            <a:spLocks noGrp="1"/>
          </p:cNvSpPr>
          <p:nvPr>
            <p:ph type="ftr" sz="quarter" idx="19"/>
          </p:nvPr>
        </p:nvSpPr>
        <p:spPr>
          <a:xfrm>
            <a:off x="917363" y="6375400"/>
            <a:ext cx="5056719" cy="304800"/>
          </a:xfrm>
          <a:prstGeom prst="rect">
            <a:avLst/>
          </a:prstGeom>
        </p:spPr>
        <p:txBody>
          <a:bodyPr/>
          <a:lstStyle/>
          <a:p>
            <a:endParaRPr lang="en-US" dirty="0"/>
          </a:p>
        </p:txBody>
      </p:sp>
      <p:sp>
        <p:nvSpPr>
          <p:cNvPr id="4" name="Slide Number Placeholder 3"/>
          <p:cNvSpPr>
            <a:spLocks noGrp="1"/>
          </p:cNvSpPr>
          <p:nvPr>
            <p:ph type="sldNum" sz="quarter" idx="20"/>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9" name="Content Placeholder 2"/>
          <p:cNvSpPr>
            <a:spLocks noGrp="1"/>
          </p:cNvSpPr>
          <p:nvPr>
            <p:ph sz="half" idx="17"/>
          </p:nvPr>
        </p:nvSpPr>
        <p:spPr>
          <a:xfrm>
            <a:off x="609600" y="1828800"/>
            <a:ext cx="5364480" cy="3596640"/>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0" name="Text Placeholder 7"/>
          <p:cNvSpPr>
            <a:spLocks noGrp="1"/>
          </p:cNvSpPr>
          <p:nvPr>
            <p:ph type="body" sz="quarter" idx="21" hasCustomPrompt="1"/>
          </p:nvPr>
        </p:nvSpPr>
        <p:spPr>
          <a:xfrm>
            <a:off x="609600" y="5547360"/>
            <a:ext cx="536448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6" name="Title 5"/>
          <p:cNvSpPr>
            <a:spLocks noGrp="1"/>
          </p:cNvSpPr>
          <p:nvPr>
            <p:ph type="title"/>
          </p:nvPr>
        </p:nvSpPr>
        <p:spPr>
          <a:xfrm>
            <a:off x="609600" y="457200"/>
            <a:ext cx="10972800" cy="1280160"/>
          </a:xfrm>
        </p:spPr>
        <p:txBody>
          <a:bodyPr/>
          <a:lstStyle/>
          <a:p>
            <a:r>
              <a:rPr lang="en-US"/>
              <a:t>Click to edit Master title style</a:t>
            </a:r>
            <a:endParaRPr lang="en-US" dirty="0"/>
          </a:p>
        </p:txBody>
      </p:sp>
    </p:spTree>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icture and Big Statement - Alternate">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4328160" y="1828800"/>
            <a:ext cx="7254240" cy="4145280"/>
          </a:xfrm>
        </p:spPr>
        <p:txBody>
          <a:bodyPr>
            <a:normAutofit/>
          </a:bodyPr>
          <a:lstStyle>
            <a:lvl1pPr marL="0" indent="0">
              <a:lnSpc>
                <a:spcPct val="90000"/>
              </a:lnSpc>
              <a:spcBef>
                <a:spcPts val="0"/>
              </a:spcBef>
              <a:buFont typeface="Arial" panose="020B0604020202020204"/>
              <a:buNone/>
              <a:defRPr sz="3600" b="0" i="0" spc="0" baseline="0">
                <a:solidFill>
                  <a:schemeClr val="accent2"/>
                </a:solidFill>
                <a:latin typeface="+mn-lt"/>
                <a:ea typeface="Arial" panose="020B0604020202020204" pitchFamily="34" charset="0"/>
                <a:cs typeface="Arial" panose="020B0604020202020204" pitchFamily="34" charset="0"/>
              </a:defRPr>
            </a:lvl1pPr>
            <a:lvl2pPr marL="0" indent="0">
              <a:lnSpc>
                <a:spcPct val="90000"/>
              </a:lnSpc>
              <a:spcBef>
                <a:spcPts val="0"/>
              </a:spcBef>
              <a:buFont typeface="Arial" panose="020B0604020202020204"/>
              <a:buNone/>
              <a:defRPr sz="4400">
                <a:solidFill>
                  <a:srgbClr val="0460A9"/>
                </a:solidFill>
              </a:defRPr>
            </a:lvl2pPr>
            <a:lvl3pPr marL="0" indent="0">
              <a:lnSpc>
                <a:spcPct val="90000"/>
              </a:lnSpc>
              <a:spcBef>
                <a:spcPts val="0"/>
              </a:spcBef>
              <a:buFont typeface="Arial" panose="020B0604020202020204"/>
              <a:buNone/>
              <a:defRPr sz="4400">
                <a:solidFill>
                  <a:srgbClr val="0460A9"/>
                </a:solidFill>
              </a:defRPr>
            </a:lvl3pPr>
            <a:lvl4pPr marL="0" indent="0">
              <a:lnSpc>
                <a:spcPct val="90000"/>
              </a:lnSpc>
              <a:spcBef>
                <a:spcPts val="0"/>
              </a:spcBef>
              <a:buFont typeface="Arial" panose="020B0604020202020204"/>
              <a:buNone/>
              <a:defRPr sz="4400">
                <a:solidFill>
                  <a:srgbClr val="0460A9"/>
                </a:solidFill>
              </a:defRPr>
            </a:lvl4pPr>
            <a:lvl5pPr marL="0" indent="0">
              <a:lnSpc>
                <a:spcPct val="90000"/>
              </a:lnSpc>
              <a:spcBef>
                <a:spcPts val="0"/>
              </a:spcBef>
              <a:buFont typeface="Arial" panose="020B0604020202020204"/>
              <a:buNone/>
              <a:defRPr sz="4400">
                <a:solidFill>
                  <a:srgbClr val="0460A9"/>
                </a:solidFill>
              </a:defRPr>
            </a:lvl5pPr>
            <a:lvl6pPr>
              <a:defRPr sz="1800"/>
            </a:lvl6pPr>
            <a:lvl7pPr>
              <a:defRPr sz="1800"/>
            </a:lvl7pPr>
            <a:lvl8pPr>
              <a:defRPr sz="1800"/>
            </a:lvl8pPr>
            <a:lvl9pPr>
              <a:defRPr sz="1800"/>
            </a:lvl9pPr>
          </a:lstStyle>
          <a:p>
            <a:pPr lvl="0"/>
            <a:r>
              <a:rPr lang="en-US"/>
              <a:t>Edit Master text styles</a:t>
            </a:r>
          </a:p>
        </p:txBody>
      </p:sp>
      <p:sp>
        <p:nvSpPr>
          <p:cNvPr id="3" name="Footer Placeholder 2"/>
          <p:cNvSpPr>
            <a:spLocks noGrp="1"/>
          </p:cNvSpPr>
          <p:nvPr>
            <p:ph type="ftr" sz="quarter" idx="19"/>
          </p:nvPr>
        </p:nvSpPr>
        <p:spPr>
          <a:xfrm>
            <a:off x="917363" y="6375400"/>
            <a:ext cx="5056719" cy="304800"/>
          </a:xfrm>
          <a:prstGeom prst="rect">
            <a:avLst/>
          </a:prstGeom>
        </p:spPr>
        <p:txBody>
          <a:bodyPr/>
          <a:lstStyle/>
          <a:p>
            <a:endParaRPr lang="en-US" dirty="0"/>
          </a:p>
        </p:txBody>
      </p:sp>
      <p:sp>
        <p:nvSpPr>
          <p:cNvPr id="4" name="Slide Number Placeholder 3"/>
          <p:cNvSpPr>
            <a:spLocks noGrp="1"/>
          </p:cNvSpPr>
          <p:nvPr>
            <p:ph type="sldNum" sz="quarter" idx="20"/>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9" name="Content Placeholder 2"/>
          <p:cNvSpPr>
            <a:spLocks noGrp="1"/>
          </p:cNvSpPr>
          <p:nvPr>
            <p:ph sz="half" idx="17"/>
          </p:nvPr>
        </p:nvSpPr>
        <p:spPr>
          <a:xfrm>
            <a:off x="609600" y="1828800"/>
            <a:ext cx="3474720" cy="3596640"/>
          </a:xfrm>
          <a:solidFill>
            <a:srgbClr val="CCCCCC"/>
          </a:solidFill>
        </p:spPr>
        <p:txBody>
          <a:bodyPr anchor="ctr" anchorCtr="0">
            <a:normAutofit/>
          </a:bodyPr>
          <a:lstStyle>
            <a:lvl1pPr marL="0" indent="0" algn="ctr">
              <a:spcBef>
                <a:spcPts val="0"/>
              </a:spcBef>
              <a:buNone/>
              <a:defRPr sz="1000" b="0" i="0" spc="31" baseline="0">
                <a:noFill/>
                <a:latin typeface="Arial" panose="020B0604020202020204" pitchFamily="34" charset="0"/>
                <a:ea typeface="Arial" panose="020B0604020202020204" pitchFamily="34" charset="0"/>
                <a:cs typeface="Arial" panose="020B0604020202020204" pitchFamily="34" charset="0"/>
              </a:defRPr>
            </a:lvl1pPr>
            <a:lvl2pPr marL="0" indent="0" algn="ctr">
              <a:spcBef>
                <a:spcPts val="0"/>
              </a:spcBef>
              <a:buNone/>
              <a:defRPr sz="1200"/>
            </a:lvl2pPr>
            <a:lvl3pPr marL="0" indent="0" algn="ctr">
              <a:spcBef>
                <a:spcPts val="0"/>
              </a:spcBef>
              <a:buNone/>
              <a:defRPr sz="1200"/>
            </a:lvl3pPr>
            <a:lvl4pPr marL="0" indent="0" algn="ctr">
              <a:spcBef>
                <a:spcPts val="0"/>
              </a:spcBef>
              <a:buNone/>
              <a:defRPr sz="1200"/>
            </a:lvl4pPr>
            <a:lvl5pPr marL="0" indent="0" algn="ctr">
              <a:spcBef>
                <a:spcPts val="0"/>
              </a:spcBef>
              <a:buNone/>
              <a:defRPr sz="1200"/>
            </a:lvl5pPr>
            <a:lvl6pPr>
              <a:defRPr sz="1800"/>
            </a:lvl6pPr>
            <a:lvl7pPr>
              <a:defRPr sz="1800"/>
            </a:lvl7pPr>
            <a:lvl8pPr>
              <a:defRPr sz="1800"/>
            </a:lvl8pPr>
            <a:lvl9pPr>
              <a:defRPr sz="1800"/>
            </a:lvl9pPr>
          </a:lstStyle>
          <a:p>
            <a:pPr lvl="0"/>
            <a:r>
              <a:rPr lang="en-US"/>
              <a:t>Edit Master text styles</a:t>
            </a:r>
          </a:p>
        </p:txBody>
      </p:sp>
      <p:sp>
        <p:nvSpPr>
          <p:cNvPr id="10" name="Text Placeholder 7"/>
          <p:cNvSpPr>
            <a:spLocks noGrp="1"/>
          </p:cNvSpPr>
          <p:nvPr>
            <p:ph type="body" sz="quarter" idx="21" hasCustomPrompt="1"/>
          </p:nvPr>
        </p:nvSpPr>
        <p:spPr>
          <a:xfrm>
            <a:off x="609600" y="5547360"/>
            <a:ext cx="3474720" cy="426720"/>
          </a:xfrm>
        </p:spPr>
        <p:txBody>
          <a:bodyPr anchor="t" anchorCtr="0">
            <a:noAutofit/>
          </a:bodyPr>
          <a:lstStyle>
            <a:lvl1pPr marL="0" indent="0">
              <a:spcBef>
                <a:spcPts val="0"/>
              </a:spcBef>
              <a:buFont typeface="Arial" panose="020B0604020202020204"/>
              <a:buNone/>
              <a:defRPr sz="1000" b="0" i="0" baseline="0">
                <a:solidFill>
                  <a:srgbClr val="000000"/>
                </a:solidFill>
                <a:latin typeface="+mn-lt"/>
              </a:defRPr>
            </a:lvl1pPr>
            <a:lvl2pPr marL="0" indent="0">
              <a:spcBef>
                <a:spcPts val="0"/>
              </a:spcBef>
              <a:buFont typeface="Arial" panose="020B0604020202020204"/>
              <a:buNone/>
              <a:defRPr sz="1000" b="1" i="0">
                <a:solidFill>
                  <a:srgbClr val="000000"/>
                </a:solidFill>
                <a:latin typeface="+mn-lt"/>
              </a:defRPr>
            </a:lvl2pPr>
            <a:lvl3pPr marL="0" indent="0">
              <a:spcBef>
                <a:spcPts val="0"/>
              </a:spcBef>
              <a:buFont typeface="Arial" panose="020B0604020202020204"/>
              <a:buNone/>
              <a:defRPr sz="1000" b="1" i="0">
                <a:solidFill>
                  <a:srgbClr val="000000"/>
                </a:solidFill>
                <a:latin typeface="+mn-lt"/>
              </a:defRPr>
            </a:lvl3pPr>
            <a:lvl4pPr marL="0" indent="0">
              <a:spcBef>
                <a:spcPts val="0"/>
              </a:spcBef>
              <a:buFont typeface="Arial" panose="020B0604020202020204"/>
              <a:buNone/>
              <a:defRPr sz="1000" b="1" i="0">
                <a:solidFill>
                  <a:srgbClr val="000000"/>
                </a:solidFill>
                <a:latin typeface="+mn-lt"/>
              </a:defRPr>
            </a:lvl4pPr>
            <a:lvl5pPr marL="0" indent="0">
              <a:spcBef>
                <a:spcPts val="0"/>
              </a:spcBef>
              <a:buFont typeface="Arial" panose="020B0604020202020204"/>
              <a:buNone/>
              <a:defRPr sz="1000" b="1" i="0">
                <a:solidFill>
                  <a:srgbClr val="000000"/>
                </a:solidFill>
                <a:latin typeface="+mn-lt"/>
              </a:defRPr>
            </a:lvl5pPr>
          </a:lstStyle>
          <a:p>
            <a:pPr lvl="0"/>
            <a:r>
              <a:rPr lang="en-US" dirty="0"/>
              <a:t>Optional picture caption</a:t>
            </a:r>
          </a:p>
        </p:txBody>
      </p:sp>
      <p:sp>
        <p:nvSpPr>
          <p:cNvPr id="6" name="Title 5"/>
          <p:cNvSpPr>
            <a:spLocks noGrp="1"/>
          </p:cNvSpPr>
          <p:nvPr>
            <p:ph type="title"/>
          </p:nvPr>
        </p:nvSpPr>
        <p:spPr>
          <a:xfrm>
            <a:off x="609600" y="457200"/>
            <a:ext cx="10972800" cy="1280160"/>
          </a:xfrm>
        </p:spPr>
        <p:txBody>
          <a:bodyPr/>
          <a:lstStyle/>
          <a:p>
            <a:r>
              <a:rPr lang="en-US"/>
              <a:t>Click to edit Master title style</a:t>
            </a:r>
            <a:endParaRPr lang="en-US" dirty="0"/>
          </a:p>
        </p:txBody>
      </p:sp>
    </p:spTree>
  </p:cSld>
  <p:clrMapOvr>
    <a:masterClrMapping/>
  </p:clrMapOvr>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ig Quote">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grpSp>
        <p:nvGrpSpPr>
          <p:cNvPr id="9" name="Group 8"/>
          <p:cNvGrpSpPr/>
          <p:nvPr userDrawn="1"/>
        </p:nvGrpSpPr>
        <p:grpSpPr>
          <a:xfrm>
            <a:off x="1400837" y="-182880"/>
            <a:ext cx="10181567" cy="7229856"/>
            <a:chOff x="1050626" y="-137160"/>
            <a:chExt cx="7636174" cy="5422392"/>
          </a:xfrm>
        </p:grpSpPr>
        <p:cxnSp>
          <p:nvCxnSpPr>
            <p:cNvPr id="11" name="Straight Connector 10"/>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3" name="Text Placeholder 2"/>
          <p:cNvSpPr>
            <a:spLocks noGrp="1"/>
          </p:cNvSpPr>
          <p:nvPr>
            <p:ph type="body" sz="quarter" idx="12" hasCustomPrompt="1"/>
          </p:nvPr>
        </p:nvSpPr>
        <p:spPr>
          <a:xfrm>
            <a:off x="2133600" y="1341122"/>
            <a:ext cx="9448800" cy="4139932"/>
          </a:xfrm>
        </p:spPr>
        <p:txBody>
          <a:bodyPr anchor="ctr" anchorCtr="0"/>
          <a:lstStyle>
            <a:lvl1pPr marL="0" indent="0">
              <a:lnSpc>
                <a:spcPct val="90000"/>
              </a:lnSpc>
              <a:spcBef>
                <a:spcPts val="0"/>
              </a:spcBef>
              <a:buNone/>
              <a:defRPr sz="4800" b="0" i="0" spc="0" baseline="0">
                <a:solidFill>
                  <a:schemeClr val="accent2"/>
                </a:solidFill>
                <a:latin typeface="+mn-lt"/>
                <a:ea typeface="Arial" panose="020B0604020202020204" pitchFamily="34" charset="0"/>
                <a:cs typeface="Arial" panose="020B0604020202020204" pitchFamily="34" charset="0"/>
              </a:defRPr>
            </a:lvl1pPr>
            <a:lvl2pPr marL="229870" indent="-229870">
              <a:spcBef>
                <a:spcPts val="600"/>
              </a:spcBef>
              <a:defRPr b="0" i="0" baseline="0">
                <a:latin typeface="+mn-lt"/>
                <a:ea typeface="Arial" panose="020B0604020202020204" pitchFamily="34" charset="0"/>
                <a:cs typeface="Arial" panose="020B0604020202020204" pitchFamily="34" charset="0"/>
              </a:defRPr>
            </a:lvl2pPr>
            <a:lvl3pPr marL="229870" indent="0">
              <a:spcBef>
                <a:spcPts val="600"/>
              </a:spcBef>
              <a:buNone/>
              <a:defRPr/>
            </a:lvl3pPr>
            <a:lvl4pPr marL="685800" indent="-229870">
              <a:spcBef>
                <a:spcPts val="600"/>
              </a:spcBef>
              <a:defRPr/>
            </a:lvl4pPr>
            <a:lvl5pPr marL="917575" indent="-231775">
              <a:spcBef>
                <a:spcPts val="600"/>
              </a:spcBef>
              <a:defRPr/>
            </a:lvl5pPr>
          </a:lstStyle>
          <a:p>
            <a:pPr lvl="0"/>
            <a:r>
              <a:rPr lang="en-US" dirty="0"/>
              <a:t>“Quote goes here.”</a:t>
            </a:r>
          </a:p>
          <a:p>
            <a:pPr lvl="1"/>
            <a:r>
              <a:rPr lang="en-US" dirty="0"/>
              <a:t>Attribution, if needed</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1401665" cy="6858000"/>
          </a:xfrm>
          <a:prstGeom prst="rect">
            <a:avLst/>
          </a:prstGeom>
        </p:spPr>
      </p:pic>
      <p:pic>
        <p:nvPicPr>
          <p:cNvPr id="18" name="Picture 17"/>
          <p:cNvPicPr>
            <a:picLocks noChangeAspect="1"/>
          </p:cNvPicPr>
          <p:nvPr userDrawn="1"/>
        </p:nvPicPr>
        <p:blipFill>
          <a:blip r:embed="rId3"/>
          <a:stretch>
            <a:fillRect/>
          </a:stretch>
        </p:blipFill>
        <p:spPr>
          <a:xfrm>
            <a:off x="7201577" y="5963043"/>
            <a:ext cx="4739119" cy="886217"/>
          </a:xfrm>
          <a:prstGeom prst="rect">
            <a:avLst/>
          </a:prstGeom>
        </p:spPr>
      </p:pic>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347472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8640" y="1828800"/>
            <a:ext cx="3474720" cy="4145280"/>
          </a:xfrm>
        </p:spPr>
        <p:txBody>
          <a:bodyPr>
            <a:normAutofit/>
          </a:bodyPr>
          <a:lstStyle>
            <a:lvl1pPr marL="228600" indent="-228600">
              <a:buSzPct val="100000"/>
              <a:buFont typeface="Wingdings" panose="05000000000000000000" pitchFamily="2" charset="2"/>
              <a:buChar char="§"/>
              <a:defRPr sz="1800" baseline="0"/>
            </a:lvl1pPr>
            <a:lvl2pPr>
              <a:defRPr sz="1600" baseline="0"/>
            </a:lvl2pPr>
            <a:lvl3pPr>
              <a:defRPr sz="1600" baseline="0"/>
            </a:lvl3pPr>
            <a:lvl4pPr>
              <a:defRPr sz="1600" baseline="0"/>
            </a:lvl4pPr>
            <a:lvl5pPr>
              <a:defRPr sz="1600" baseline="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a:xfrm>
            <a:off x="917365" y="6375400"/>
            <a:ext cx="5056719" cy="304800"/>
          </a:xfrm>
          <a:prstGeom prst="rect">
            <a:avLst/>
          </a:prstGeom>
        </p:spPr>
        <p:txBody>
          <a:bodyPr/>
          <a:lstStyle/>
          <a:p>
            <a:endParaRPr lang="en-US" dirty="0"/>
          </a:p>
        </p:txBody>
      </p:sp>
      <p:sp>
        <p:nvSpPr>
          <p:cNvPr id="6" name="Slide Number Placeholder 5"/>
          <p:cNvSpPr>
            <a:spLocks noGrp="1"/>
          </p:cNvSpPr>
          <p:nvPr>
            <p:ph type="sldNum" sz="quarter" idx="11"/>
          </p:nvPr>
        </p:nvSpPr>
        <p:spPr>
          <a:xfrm>
            <a:off x="612564" y="6375400"/>
            <a:ext cx="304800" cy="304800"/>
          </a:xfrm>
          <a:prstGeom prst="rect">
            <a:avLst/>
          </a:prstGeom>
        </p:spPr>
        <p:txBody>
          <a:bodyPr/>
          <a:lstStyle/>
          <a:p>
            <a:fld id="{47547CF9-5B10-D24F-A8D7-45A9778164F7}" type="slidenum">
              <a:rPr lang="uk-UA" smtClean="0"/>
              <a:t>‹#›</a:t>
            </a:fld>
            <a:endParaRPr lang="uk-UA" dirty="0"/>
          </a:p>
        </p:txBody>
      </p:sp>
      <p:sp>
        <p:nvSpPr>
          <p:cNvPr id="7" name="Title 6"/>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11" name="Content Placeholder 3"/>
          <p:cNvSpPr>
            <a:spLocks noGrp="1"/>
          </p:cNvSpPr>
          <p:nvPr>
            <p:ph sz="half" idx="25"/>
          </p:nvPr>
        </p:nvSpPr>
        <p:spPr>
          <a:xfrm>
            <a:off x="8107680" y="1828800"/>
            <a:ext cx="3474720" cy="4145280"/>
          </a:xfrm>
        </p:spPr>
        <p:txBody>
          <a:bodyPr>
            <a:normAutofit/>
          </a:bodyPr>
          <a:lstStyle>
            <a:lvl1pPr marL="228600" indent="-228600">
              <a:buSzPct val="100000"/>
              <a:buFont typeface="Wingdings" panose="05000000000000000000" pitchFamily="2" charset="2"/>
              <a:buChar cha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41" name="Group 40"/>
          <p:cNvGrpSpPr/>
          <p:nvPr userDrawn="1"/>
        </p:nvGrpSpPr>
        <p:grpSpPr>
          <a:xfrm>
            <a:off x="-182880" y="-182880"/>
            <a:ext cx="12557760" cy="7229856"/>
            <a:chOff x="-137160" y="-137160"/>
            <a:chExt cx="9418320" cy="5422392"/>
          </a:xfrm>
        </p:grpSpPr>
        <p:cxnSp>
          <p:nvCxnSpPr>
            <p:cNvPr id="42" name="Straight Connector 41"/>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55" name="Title 1"/>
          <p:cNvSpPr>
            <a:spLocks noGrp="1"/>
          </p:cNvSpPr>
          <p:nvPr>
            <p:ph type="ctrTitle"/>
          </p:nvPr>
        </p:nvSpPr>
        <p:spPr bwMode="auto">
          <a:xfrm>
            <a:off x="2133600" y="4145280"/>
            <a:ext cx="9448800" cy="1219200"/>
          </a:xfrm>
        </p:spPr>
        <p:txBody>
          <a:bodyPr anchor="b" anchorCtr="0">
            <a:noAutofit/>
          </a:bodyPr>
          <a:lstStyle>
            <a:lvl1pPr>
              <a:defRPr sz="3200">
                <a:solidFill>
                  <a:schemeClr val="tx1"/>
                </a:solidFill>
              </a:defRPr>
            </a:lvl1pPr>
          </a:lstStyle>
          <a:p>
            <a:r>
              <a:rPr lang="en-US"/>
              <a:t>Click to edit Master title style</a:t>
            </a:r>
            <a:endParaRPr lang="en-US" dirty="0"/>
          </a:p>
        </p:txBody>
      </p:sp>
      <p:sp>
        <p:nvSpPr>
          <p:cNvPr id="56" name="Subtitle 2"/>
          <p:cNvSpPr>
            <a:spLocks noGrp="1"/>
          </p:cNvSpPr>
          <p:nvPr>
            <p:ph type="subTitle" idx="1" hasCustomPrompt="1"/>
          </p:nvPr>
        </p:nvSpPr>
        <p:spPr bwMode="auto">
          <a:xfrm>
            <a:off x="2133600" y="5486400"/>
            <a:ext cx="6705600" cy="975360"/>
          </a:xfrm>
        </p:spPr>
        <p:txBody>
          <a:bodyPr>
            <a:noAutofit/>
          </a:bodyPr>
          <a:lstStyle>
            <a:lvl1pPr marL="0" indent="0" algn="l">
              <a:lnSpc>
                <a:spcPct val="100000"/>
              </a:lnSpc>
              <a:spcBef>
                <a:spcPts val="0"/>
              </a:spcBef>
              <a:buNone/>
              <a:defRPr sz="1400" b="1" i="0" spc="0" baseline="0">
                <a:solidFill>
                  <a:schemeClr val="tx1"/>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r>
              <a:rPr lang="en-US" dirty="0" err="1"/>
              <a:t>su</a:t>
            </a:r>
            <a:r>
              <a:rPr lang="en-US" dirty="0"/>
              <a:t>   </a:t>
            </a:r>
            <a:r>
              <a:rPr lang="en-US" dirty="0" err="1"/>
              <a:t>btitle</a:t>
            </a:r>
            <a:r>
              <a:rPr lang="en-US" dirty="0"/>
              <a:t> style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1401665" cy="6858000"/>
          </a:xfrm>
          <a:prstGeom prst="rect">
            <a:avLst/>
          </a:prstGeom>
        </p:spPr>
      </p:pic>
      <p:sp>
        <p:nvSpPr>
          <p:cNvPr id="16" name="Picture Placeholder 3"/>
          <p:cNvSpPr>
            <a:spLocks noGrp="1"/>
          </p:cNvSpPr>
          <p:nvPr>
            <p:ph type="pic" sz="quarter" idx="10" hasCustomPrompt="1"/>
          </p:nvPr>
        </p:nvSpPr>
        <p:spPr>
          <a:xfrm>
            <a:off x="700832" y="421541"/>
            <a:ext cx="10876800" cy="3513600"/>
          </a:xfrm>
          <a:solidFill>
            <a:srgbClr val="CCCCCC"/>
          </a:solidFill>
        </p:spPr>
        <p:txBody>
          <a:bodyPr tIns="0" anchor="ctr"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anose="020B0604020202020204" pitchFamily="34" charset="0"/>
              <a:buNone/>
              <a:tabLst>
                <a:tab pos="3998595" algn="r"/>
                <a:tab pos="8228965"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panose="020B0604020202020204" pitchFamily="34"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pic>
        <p:nvPicPr>
          <p:cNvPr id="17" name="Picture 16"/>
          <p:cNvPicPr>
            <a:picLocks noChangeAspect="1"/>
          </p:cNvPicPr>
          <p:nvPr userDrawn="1"/>
        </p:nvPicPr>
        <p:blipFill>
          <a:blip r:embed="rId3"/>
          <a:stretch>
            <a:fillRect/>
          </a:stretch>
        </p:blipFill>
        <p:spPr>
          <a:xfrm>
            <a:off x="7201577" y="5963043"/>
            <a:ext cx="4739119" cy="886217"/>
          </a:xfrm>
          <a:prstGeom prst="rect">
            <a:avLst/>
          </a:prstGeom>
        </p:spPr>
      </p:pic>
    </p:spTree>
  </p:cSld>
  <p:clrMapOvr>
    <a:masterClrMapping/>
  </p:clrMapOvr>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Picture">
    <p:spTree>
      <p:nvGrpSpPr>
        <p:cNvPr id="1" name=""/>
        <p:cNvGrpSpPr/>
        <p:nvPr/>
      </p:nvGrpSpPr>
      <p:grpSpPr>
        <a:xfrm>
          <a:off x="0" y="0"/>
          <a:ext cx="0" cy="0"/>
          <a:chOff x="0" y="0"/>
          <a:chExt cx="0" cy="0"/>
        </a:xfrm>
      </p:grpSpPr>
      <p:grpSp>
        <p:nvGrpSpPr>
          <p:cNvPr id="14" name="Group 13"/>
          <p:cNvGrpSpPr/>
          <p:nvPr userDrawn="1"/>
        </p:nvGrpSpPr>
        <p:grpSpPr>
          <a:xfrm>
            <a:off x="1400837" y="-182880"/>
            <a:ext cx="10181567" cy="7229856"/>
            <a:chOff x="1050626" y="-137160"/>
            <a:chExt cx="7636174" cy="5422392"/>
          </a:xfrm>
        </p:grpSpPr>
        <p:cxnSp>
          <p:nvCxnSpPr>
            <p:cNvPr id="15" name="Straight Connector 14"/>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18" name="Title 1"/>
          <p:cNvSpPr>
            <a:spLocks noGrp="1"/>
          </p:cNvSpPr>
          <p:nvPr>
            <p:ph type="ctrTitle"/>
          </p:nvPr>
        </p:nvSpPr>
        <p:spPr bwMode="auto">
          <a:xfrm>
            <a:off x="2133600" y="1950725"/>
            <a:ext cx="9448800" cy="2802913"/>
          </a:xfrm>
        </p:spPr>
        <p:txBody>
          <a:bodyPr anchor="b" anchorCtr="0">
            <a:noAutofit/>
          </a:bodyPr>
          <a:lstStyle>
            <a:lvl1pPr>
              <a:defRPr sz="3200" baseline="0"/>
            </a:lvl1pPr>
          </a:lstStyle>
          <a:p>
            <a:r>
              <a:rPr lang="en-US"/>
              <a:t>Click to edit Master title style</a:t>
            </a:r>
            <a:endParaRPr lang="en-US" dirty="0"/>
          </a:p>
        </p:txBody>
      </p:sp>
      <p:sp>
        <p:nvSpPr>
          <p:cNvPr id="19" name="Subtitle 2"/>
          <p:cNvSpPr>
            <a:spLocks noGrp="1"/>
          </p:cNvSpPr>
          <p:nvPr>
            <p:ph type="subTitle" idx="1"/>
          </p:nvPr>
        </p:nvSpPr>
        <p:spPr bwMode="auto">
          <a:xfrm>
            <a:off x="2133600" y="4876800"/>
            <a:ext cx="9448800" cy="1097280"/>
          </a:xfrm>
        </p:spPr>
        <p:txBody>
          <a:bodyPr>
            <a:noAutofit/>
          </a:bodyPr>
          <a:lstStyle>
            <a:lvl1pPr marL="0" indent="0" algn="l">
              <a:lnSpc>
                <a:spcPct val="100000"/>
              </a:lnSpc>
              <a:spcBef>
                <a:spcPts val="0"/>
              </a:spcBef>
              <a:buNone/>
              <a:defRPr sz="1400" b="1" i="0" baseline="0">
                <a:solidFill>
                  <a:srgbClr val="000000"/>
                </a:solidFill>
                <a:latin typeface="+mn-lt"/>
                <a:ea typeface="Arial Regular" charset="0"/>
                <a:cs typeface="Arial Regular"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1401665" cy="6858000"/>
          </a:xfrm>
          <a:prstGeom prst="rect">
            <a:avLst/>
          </a:prstGeom>
        </p:spPr>
      </p:pic>
      <p:pic>
        <p:nvPicPr>
          <p:cNvPr id="17" name="Picture 16"/>
          <p:cNvPicPr>
            <a:picLocks noChangeAspect="1"/>
          </p:cNvPicPr>
          <p:nvPr userDrawn="1"/>
        </p:nvPicPr>
        <p:blipFill>
          <a:blip r:embed="rId3"/>
          <a:stretch>
            <a:fillRect/>
          </a:stretch>
        </p:blipFill>
        <p:spPr>
          <a:xfrm>
            <a:off x="7201577" y="5963043"/>
            <a:ext cx="4739119" cy="886217"/>
          </a:xfrm>
          <a:prstGeom prst="rect">
            <a:avLst/>
          </a:prstGeom>
        </p:spPr>
      </p:pic>
    </p:spTree>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9" name="Title 1"/>
          <p:cNvSpPr txBox="1"/>
          <p:nvPr userDrawn="1"/>
        </p:nvSpPr>
        <p:spPr>
          <a:xfrm>
            <a:off x="2133600" y="4145281"/>
            <a:ext cx="9448800" cy="121997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3200" b="1" i="0" spc="-100" dirty="0">
                <a:latin typeface="+mj-lt"/>
                <a:ea typeface="Arial Black" panose="020B0A04020102020204" charset="0"/>
                <a:cs typeface="Arial Black" panose="020B0A04020102020204" charset="0"/>
              </a:rPr>
              <a:t>Thank</a:t>
            </a:r>
            <a:r>
              <a:rPr lang="en-US" sz="3200" b="1" i="0" spc="-100" baseline="0" dirty="0">
                <a:latin typeface="+mj-lt"/>
                <a:ea typeface="Arial Black" panose="020B0A04020102020204" charset="0"/>
                <a:cs typeface="Arial Black" panose="020B0A04020102020204" charset="0"/>
              </a:rPr>
              <a:t> you</a:t>
            </a:r>
            <a:endParaRPr lang="en-US" sz="3200" b="1" i="0" spc="-100" dirty="0">
              <a:latin typeface="+mj-lt"/>
              <a:ea typeface="Arial Black" panose="020B0A04020102020204" charset="0"/>
              <a:cs typeface="Arial Black" panose="020B0A04020102020204" charset="0"/>
            </a:endParaRPr>
          </a:p>
        </p:txBody>
      </p:sp>
      <p:grpSp>
        <p:nvGrpSpPr>
          <p:cNvPr id="37" name="Group 36"/>
          <p:cNvGrpSpPr/>
          <p:nvPr userDrawn="1"/>
        </p:nvGrpSpPr>
        <p:grpSpPr>
          <a:xfrm>
            <a:off x="-182880" y="-182880"/>
            <a:ext cx="12557760" cy="7229856"/>
            <a:chOff x="-137160" y="-137160"/>
            <a:chExt cx="9418320" cy="5422392"/>
          </a:xfrm>
        </p:grpSpPr>
        <p:cxnSp>
          <p:nvCxnSpPr>
            <p:cNvPr id="38" name="Straight Connector 3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1401665" cy="6858000"/>
          </a:xfrm>
          <a:prstGeom prst="rect">
            <a:avLst/>
          </a:prstGeom>
        </p:spPr>
      </p:pic>
      <p:sp>
        <p:nvSpPr>
          <p:cNvPr id="15" name="Picture Placeholder 3"/>
          <p:cNvSpPr>
            <a:spLocks noGrp="1"/>
          </p:cNvSpPr>
          <p:nvPr>
            <p:ph type="pic" sz="quarter" idx="10" hasCustomPrompt="1"/>
          </p:nvPr>
        </p:nvSpPr>
        <p:spPr>
          <a:xfrm>
            <a:off x="700832" y="421541"/>
            <a:ext cx="10876800" cy="3513600"/>
          </a:xfrm>
          <a:solidFill>
            <a:srgbClr val="CCCCCC"/>
          </a:solidFill>
        </p:spPr>
        <p:txBody>
          <a:bodyPr tIns="0" anchor="ctr" anchorCtr="0">
            <a:normAutofit/>
          </a:bodyPr>
          <a:lstStyle>
            <a:lvl1pPr marL="1079500" marR="0" indent="0" algn="l" defTabSz="914400" rtl="0" eaLnBrk="1" fontAlgn="auto" latinLnBrk="0" hangingPunct="1">
              <a:lnSpc>
                <a:spcPct val="100000"/>
              </a:lnSpc>
              <a:spcBef>
                <a:spcPts val="1200"/>
              </a:spcBef>
              <a:spcAft>
                <a:spcPts val="0"/>
              </a:spcAft>
              <a:buClrTx/>
              <a:buSzPct val="120000"/>
              <a:buFont typeface="Arial" panose="020B0604020202020204" pitchFamily="34" charset="0"/>
              <a:buNone/>
              <a:tabLst>
                <a:tab pos="3998595" algn="r"/>
                <a:tab pos="8228965" algn="r"/>
              </a:tabLst>
              <a:defRPr lang="en-US" sz="950"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panose="020B0604020202020204" pitchFamily="34"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pic>
        <p:nvPicPr>
          <p:cNvPr id="16" name="Picture 15"/>
          <p:cNvPicPr>
            <a:picLocks noChangeAspect="1"/>
          </p:cNvPicPr>
          <p:nvPr userDrawn="1"/>
        </p:nvPicPr>
        <p:blipFill>
          <a:blip r:embed="rId3"/>
          <a:stretch>
            <a:fillRect/>
          </a:stretch>
        </p:blipFill>
        <p:spPr>
          <a:xfrm>
            <a:off x="7201577" y="5963043"/>
            <a:ext cx="4739119" cy="886217"/>
          </a:xfrm>
          <a:prstGeom prst="rect">
            <a:avLst/>
          </a:prstGeom>
        </p:spPr>
      </p:pic>
    </p:spTree>
  </p:cSld>
  <p:clrMapOvr>
    <a:masterClrMapping/>
  </p:clrMapOvr>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nd Slide - No Picture">
    <p:spTree>
      <p:nvGrpSpPr>
        <p:cNvPr id="1" name=""/>
        <p:cNvGrpSpPr/>
        <p:nvPr/>
      </p:nvGrpSpPr>
      <p:grpSpPr>
        <a:xfrm>
          <a:off x="0" y="0"/>
          <a:ext cx="0" cy="0"/>
          <a:chOff x="0" y="0"/>
          <a:chExt cx="0" cy="0"/>
        </a:xfrm>
      </p:grpSpPr>
      <p:grpSp>
        <p:nvGrpSpPr>
          <p:cNvPr id="13" name="Group 12"/>
          <p:cNvGrpSpPr/>
          <p:nvPr userDrawn="1"/>
        </p:nvGrpSpPr>
        <p:grpSpPr>
          <a:xfrm>
            <a:off x="1400837" y="-182880"/>
            <a:ext cx="10181567" cy="7229856"/>
            <a:chOff x="1050626" y="-137160"/>
            <a:chExt cx="7636174" cy="5422392"/>
          </a:xfrm>
        </p:grpSpPr>
        <p:cxnSp>
          <p:nvCxnSpPr>
            <p:cNvPr id="14" name="Straight Connector 13"/>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6" name="Title 1"/>
          <p:cNvSpPr txBox="1"/>
          <p:nvPr userDrawn="1"/>
        </p:nvSpPr>
        <p:spPr>
          <a:xfrm>
            <a:off x="2133600" y="1950720"/>
            <a:ext cx="9448800" cy="280416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3200" b="1" i="0" spc="-100" dirty="0">
                <a:latin typeface="+mj-lt"/>
                <a:ea typeface="Arial Black" panose="020B0A04020102020204" charset="0"/>
                <a:cs typeface="Arial Black" panose="020B0A04020102020204" charset="0"/>
              </a:rPr>
              <a:t>Thank</a:t>
            </a:r>
            <a:r>
              <a:rPr lang="en-US" sz="3200" b="1" i="0" spc="-100" baseline="0" dirty="0">
                <a:latin typeface="+mj-lt"/>
                <a:ea typeface="Arial Black" panose="020B0A04020102020204" charset="0"/>
                <a:cs typeface="Arial Black" panose="020B0A04020102020204" charset="0"/>
              </a:rPr>
              <a:t> you</a:t>
            </a:r>
            <a:endParaRPr lang="en-US" sz="3200" b="1" i="0" spc="-100" dirty="0">
              <a:latin typeface="+mj-lt"/>
              <a:ea typeface="Arial Black" panose="020B0A04020102020204" charset="0"/>
              <a:cs typeface="Arial Black" panose="020B0A0402010202020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1401665" cy="6858000"/>
          </a:xfrm>
          <a:prstGeom prst="rect">
            <a:avLst/>
          </a:prstGeom>
        </p:spPr>
      </p:pic>
      <p:pic>
        <p:nvPicPr>
          <p:cNvPr id="17" name="Picture 16"/>
          <p:cNvPicPr>
            <a:picLocks noChangeAspect="1"/>
          </p:cNvPicPr>
          <p:nvPr userDrawn="1"/>
        </p:nvPicPr>
        <p:blipFill>
          <a:blip r:embed="rId3"/>
          <a:stretch>
            <a:fillRect/>
          </a:stretch>
        </p:blipFill>
        <p:spPr>
          <a:xfrm>
            <a:off x="7201577" y="5963043"/>
            <a:ext cx="4739119" cy="886217"/>
          </a:xfrm>
          <a:prstGeom prst="rect">
            <a:avLst/>
          </a:prstGeom>
        </p:spPr>
      </p:pic>
    </p:spTree>
  </p:cSld>
  <p:clrMapOvr>
    <a:masterClrMapping/>
  </p:clrMapOvr>
  <p:hf hdr="0" dt="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标题 4"/>
          <p:cNvSpPr>
            <a:spLocks noGrp="1"/>
          </p:cNvSpPr>
          <p:nvPr>
            <p:ph type="title"/>
          </p:nvPr>
        </p:nvSpPr>
        <p:spPr/>
        <p:txBody>
          <a:bodyPr/>
          <a:lstStyle/>
          <a:p>
            <a:r>
              <a:rPr lang="zh-CN" altLang="en-US"/>
              <a:t>单击此处编辑母版标题样式</a:t>
            </a:r>
          </a:p>
        </p:txBody>
      </p:sp>
      <p:sp>
        <p:nvSpPr>
          <p:cNvPr id="2" name="矩形 1"/>
          <p:cNvSpPr/>
          <p:nvPr userDrawn="1"/>
        </p:nvSpPr>
        <p:spPr>
          <a:xfrm>
            <a:off x="3752113" y="191390"/>
            <a:ext cx="2750288" cy="425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10" name="文本框 9"/>
          <p:cNvSpPr txBox="1"/>
          <p:nvPr userDrawn="1"/>
        </p:nvSpPr>
        <p:spPr>
          <a:xfrm>
            <a:off x="11869273" y="6568302"/>
            <a:ext cx="394447" cy="187615"/>
          </a:xfrm>
          <a:prstGeom prst="rect">
            <a:avLst/>
          </a:prstGeom>
          <a:noFill/>
        </p:spPr>
        <p:txBody>
          <a:bodyPr wrap="square" rtlCol="0">
            <a:spAutoFit/>
          </a:bodyPr>
          <a:lstStyle/>
          <a:p>
            <a:pPr algn="ctr"/>
            <a:fld id="{DA9EDB17-C628-429E-A90B-D07ED3508588}" type="slidenum">
              <a:rPr lang="zh-CN" altLang="en-US" sz="620" smtClean="0">
                <a:solidFill>
                  <a:schemeClr val="tx1">
                    <a:lumMod val="75000"/>
                    <a:lumOff val="25000"/>
                  </a:schemeClr>
                </a:solidFill>
              </a:rPr>
              <a:t>‹#›</a:t>
            </a:fld>
            <a:endParaRPr lang="zh-CN" altLang="en-US" sz="620" dirty="0">
              <a:solidFill>
                <a:schemeClr val="tx1">
                  <a:lumMod val="75000"/>
                  <a:lumOff val="25000"/>
                </a:scheme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7_自定义版式">
    <p:spTree>
      <p:nvGrpSpPr>
        <p:cNvPr id="1" name=""/>
        <p:cNvGrpSpPr/>
        <p:nvPr/>
      </p:nvGrpSpPr>
      <p:grpSpPr>
        <a:xfrm>
          <a:off x="0" y="0"/>
          <a:ext cx="0" cy="0"/>
          <a:chOff x="0" y="0"/>
          <a:chExt cx="0" cy="0"/>
        </a:xfrm>
      </p:grpSpPr>
      <p:sp>
        <p:nvSpPr>
          <p:cNvPr id="5" name="内容占位符 4"/>
          <p:cNvSpPr>
            <a:spLocks noGrp="1"/>
          </p:cNvSpPr>
          <p:nvPr>
            <p:ph sz="quarter" idx="12" hasCustomPrompt="1"/>
          </p:nvPr>
        </p:nvSpPr>
        <p:spPr>
          <a:xfrm>
            <a:off x="838201" y="1725614"/>
            <a:ext cx="10515600" cy="4478635"/>
          </a:xfrm>
          <a:prstGeom prst="roundRect">
            <a:avLst>
              <a:gd name="adj" fmla="val 5793"/>
            </a:avLst>
          </a:prstGeom>
          <a:solidFill>
            <a:schemeClr val="bg1"/>
          </a:solidFill>
          <a:ln>
            <a:solidFill>
              <a:schemeClr val="bg1">
                <a:lumMod val="95000"/>
              </a:schemeClr>
            </a:solidFill>
          </a:ln>
          <a:effectLst>
            <a:outerShdw blurRad="50800" dist="38100" algn="l" rotWithShape="0">
              <a:prstClr val="black">
                <a:alpha val="40000"/>
              </a:prstClr>
            </a:outerShdw>
          </a:effectLst>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 name="标题 1"/>
          <p:cNvSpPr>
            <a:spLocks noGrp="1"/>
          </p:cNvSpPr>
          <p:nvPr>
            <p:ph type="title"/>
          </p:nvPr>
        </p:nvSpPr>
        <p:spPr/>
        <p:txBody>
          <a:bodyPr/>
          <a:lstStyle/>
          <a:p>
            <a:r>
              <a:rPr lang="zh-CN" altLang="en-US" dirty="0"/>
              <a:t>单击此处编辑母版标题样式</a:t>
            </a:r>
          </a:p>
        </p:txBody>
      </p:sp>
      <p:sp>
        <p:nvSpPr>
          <p:cNvPr id="4" name="内容占位符 3"/>
          <p:cNvSpPr>
            <a:spLocks noGrp="1"/>
          </p:cNvSpPr>
          <p:nvPr>
            <p:ph sz="quarter" idx="10" hasCustomPrompt="1"/>
          </p:nvPr>
        </p:nvSpPr>
        <p:spPr>
          <a:xfrm>
            <a:off x="838201" y="1726302"/>
            <a:ext cx="10515600" cy="4477951"/>
          </a:xfrm>
          <a:ln>
            <a:noFill/>
          </a:ln>
        </p:spPr>
        <p:txBody>
          <a:bodyPr>
            <a:normAutofit/>
          </a:bodyPr>
          <a:lstStyle>
            <a:lvl1pPr>
              <a:defRPr sz="1050"/>
            </a:lvl1pPr>
            <a:lvl2pPr>
              <a:defRPr sz="1050"/>
            </a:lvl2pPr>
            <a:lvl3pPr>
              <a:defRPr sz="1050"/>
            </a:lvl3pPr>
            <a:lvl4pPr>
              <a:defRPr sz="1050"/>
            </a:lvl4pPr>
            <a:lvl5pPr>
              <a:defRPr sz="1050"/>
            </a:lvl5pPr>
          </a:lstStyle>
          <a:p>
            <a:pPr lvl="0"/>
            <a:r>
              <a:rPr lang="zh-CN" altLang="en-US"/>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内容占位符 5"/>
          <p:cNvSpPr>
            <a:spLocks noGrp="1"/>
          </p:cNvSpPr>
          <p:nvPr>
            <p:ph sz="quarter" idx="11" hasCustomPrompt="1"/>
          </p:nvPr>
        </p:nvSpPr>
        <p:spPr>
          <a:xfrm>
            <a:off x="838201" y="6332481"/>
            <a:ext cx="10601771" cy="238125"/>
          </a:xfrm>
        </p:spPr>
        <p:txBody>
          <a:bodyPr>
            <a:noAutofit/>
          </a:bodyPr>
          <a:lstStyle>
            <a:lvl1pPr marL="64135" indent="-64135">
              <a:lnSpc>
                <a:spcPct val="100000"/>
              </a:lnSpc>
              <a:spcBef>
                <a:spcPts val="0"/>
              </a:spcBef>
              <a:buFont typeface="+mj-lt"/>
              <a:buAutoNum type="arabicPeriod"/>
              <a:defRPr sz="750"/>
            </a:lvl1pPr>
            <a:lvl2pPr>
              <a:defRPr sz="750"/>
            </a:lvl2pPr>
            <a:lvl3pPr>
              <a:defRPr sz="750"/>
            </a:lvl3pPr>
            <a:lvl4pPr>
              <a:defRPr sz="750"/>
            </a:lvl4pPr>
            <a:lvl5pPr>
              <a:defRPr sz="750"/>
            </a:lvl5pPr>
          </a:lstStyle>
          <a:p>
            <a:pPr lvl="0"/>
            <a:r>
              <a:rPr lang="zh-CN" altLang="en-US" dirty="0"/>
              <a:t>编辑母版文本样式</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3256">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lgn="ctr">
              <a:defRPr sz="3200"/>
            </a:lvl1pPr>
          </a:lstStyle>
          <a:p>
            <a:r>
              <a:rPr lang="zh-CN" altLang="en-US"/>
              <a:t>单击此处编辑母版标题样式</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标题 4"/>
          <p:cNvSpPr>
            <a:spLocks noGrp="1"/>
          </p:cNvSpPr>
          <p:nvPr>
            <p:ph type="title"/>
          </p:nvPr>
        </p:nvSpPr>
        <p:spPr/>
        <p:txBody>
          <a:bodyPr/>
          <a:lstStyle/>
          <a:p>
            <a:r>
              <a:rPr lang="zh-CN" altLang="en-US"/>
              <a:t>单击此处编辑母版标题样式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ags" Target="../tags/tag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image" Target="../media/image3.jpe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1.emf"/><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9.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oleObject" Target="../embeddings/oleObject2.bin"/><Relationship Id="rId30"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ags" Target="../tags/tag4.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theme" Target="../theme/theme3.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image" Target="../media/image2.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image" Target="../media/image1.emf"/><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oleObject" Target="../embeddings/oleObject3.bin"/><Relationship Id="rId30"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theme" Target="../theme/theme4.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image" Target="../media/image1.emf"/><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oleObject" Target="../embeddings/oleObject4.bin"/><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image" Target="../media/image3.jpe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tags" Target="../tags/tag5.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对象 3" hidden="1"/>
          <p:cNvGraphicFramePr>
            <a:graphicFrameLocks noChangeAspect="1"/>
          </p:cNvGraphicFramePr>
          <p:nvPr userDrawn="1">
            <p:custDataLst>
              <p:tags r:id="rId27"/>
            </p:custDataLst>
          </p:nvPr>
        </p:nvGraphicFramePr>
        <p:xfrm>
          <a:off x="2120" y="1591"/>
          <a:ext cx="2117" cy="1588"/>
        </p:xfrm>
        <a:graphic>
          <a:graphicData uri="http://schemas.openxmlformats.org/presentationml/2006/ole">
            <mc:AlternateContent xmlns:mc="http://schemas.openxmlformats.org/markup-compatibility/2006">
              <mc:Choice xmlns:v="urn:schemas-microsoft-com:vml" Requires="v">
                <p:oleObj name="think-cell Slide" r:id="rId28" imgW="10160" imgH="10160" progId="TCLayout.ActiveDocument.1">
                  <p:embed/>
                </p:oleObj>
              </mc:Choice>
              <mc:Fallback>
                <p:oleObj name="think-cell Slide" r:id="rId28" imgW="10160" imgH="10160" progId="TCLayout.ActiveDocument.1">
                  <p:embed/>
                  <p:pic>
                    <p:nvPicPr>
                      <p:cNvPr id="4" name="对象 3" hidden="1"/>
                      <p:cNvPicPr/>
                      <p:nvPr/>
                    </p:nvPicPr>
                    <p:blipFill>
                      <a:blip r:embed="rId29"/>
                      <a:stretch>
                        <a:fillRect/>
                      </a:stretch>
                    </p:blipFill>
                    <p:spPr>
                      <a:xfrm>
                        <a:off x="2120" y="1591"/>
                        <a:ext cx="2117" cy="1588"/>
                      </a:xfrm>
                      <a:prstGeom prst="rect">
                        <a:avLst/>
                      </a:prstGeom>
                    </p:spPr>
                  </p:pic>
                </p:oleObj>
              </mc:Fallback>
            </mc:AlternateContent>
          </a:graphicData>
        </a:graphic>
      </p:graphicFrame>
      <p:sp>
        <p:nvSpPr>
          <p:cNvPr id="2" name="标题占位符 1"/>
          <p:cNvSpPr>
            <a:spLocks noGrp="1"/>
          </p:cNvSpPr>
          <p:nvPr>
            <p:ph type="title"/>
          </p:nvPr>
        </p:nvSpPr>
        <p:spPr>
          <a:xfrm>
            <a:off x="838201" y="889003"/>
            <a:ext cx="10515600" cy="738188"/>
          </a:xfrm>
          <a:prstGeom prst="rect">
            <a:avLst/>
          </a:prstGeom>
        </p:spPr>
        <p:txBody>
          <a:bodyPr vert="horz" lIns="91440" tIns="45720" rIns="91440" bIns="45720" rtlCol="0" anchor="ctr">
            <a:normAutofit/>
          </a:bodyPr>
          <a:lstStyle/>
          <a:p>
            <a:pPr lvl="0" defTabSz="514350"/>
            <a:r>
              <a:rPr lang="zh-CN" altLang="en-US" dirty="0"/>
              <a:t>单击此处编辑母版标题样式</a:t>
            </a:r>
          </a:p>
        </p:txBody>
      </p:sp>
      <p:sp>
        <p:nvSpPr>
          <p:cNvPr id="3" name="文本占位符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marL="128270" lvl="0" indent="-128270" defTabSz="514350">
              <a:lnSpc>
                <a:spcPct val="150000"/>
              </a:lnSpc>
              <a:spcBef>
                <a:spcPts val="565"/>
              </a:spcBef>
            </a:pPr>
            <a:r>
              <a:rPr lang="zh-CN" altLang="en-US"/>
              <a:t>单击此处编辑母版文本样式</a:t>
            </a:r>
          </a:p>
          <a:p>
            <a:pPr marL="385445" lvl="1" indent="-128270" defTabSz="514350">
              <a:lnSpc>
                <a:spcPct val="150000"/>
              </a:lnSpc>
              <a:spcBef>
                <a:spcPts val="280"/>
              </a:spcBef>
            </a:pPr>
            <a:r>
              <a:rPr lang="zh-CN" altLang="en-US"/>
              <a:t>二级</a:t>
            </a:r>
          </a:p>
          <a:p>
            <a:pPr marL="642620" lvl="2" indent="-128270" defTabSz="514350">
              <a:lnSpc>
                <a:spcPct val="150000"/>
              </a:lnSpc>
              <a:spcBef>
                <a:spcPts val="280"/>
              </a:spcBef>
            </a:pPr>
            <a:r>
              <a:rPr lang="zh-CN" altLang="en-US"/>
              <a:t>三级</a:t>
            </a:r>
          </a:p>
          <a:p>
            <a:pPr marL="899795" lvl="3" indent="-128270" defTabSz="514350">
              <a:lnSpc>
                <a:spcPct val="150000"/>
              </a:lnSpc>
              <a:spcBef>
                <a:spcPts val="280"/>
              </a:spcBef>
            </a:pPr>
            <a:r>
              <a:rPr lang="zh-CN" altLang="en-US"/>
              <a:t>四级</a:t>
            </a:r>
          </a:p>
          <a:p>
            <a:pPr marL="1156970" lvl="4" indent="-128270" defTabSz="514350">
              <a:lnSpc>
                <a:spcPct val="150000"/>
              </a:lnSpc>
              <a:spcBef>
                <a:spcPts val="280"/>
              </a:spcBef>
            </a:pPr>
            <a:r>
              <a:rPr lang="zh-CN" altLang="en-US"/>
              <a:t>五级</a:t>
            </a:r>
          </a:p>
        </p:txBody>
      </p:sp>
      <p:pic>
        <p:nvPicPr>
          <p:cNvPr id="8" name="图片 7"/>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a:xfrm>
            <a:off x="301625" y="230505"/>
            <a:ext cx="3327400" cy="415290"/>
          </a:xfrm>
          <a:prstGeom prst="rect">
            <a:avLst/>
          </a:prstGeom>
        </p:spPr>
      </p:pic>
      <p:pic>
        <p:nvPicPr>
          <p:cNvPr id="5" name="图片 4" descr="微信图片_20210409163230"/>
          <p:cNvPicPr>
            <a:picLocks noChangeAspect="1"/>
          </p:cNvPicPr>
          <p:nvPr userDrawn="1"/>
        </p:nvPicPr>
        <p:blipFill>
          <a:blip r:embed="rId31"/>
          <a:stretch>
            <a:fillRect/>
          </a:stretch>
        </p:blipFill>
        <p:spPr>
          <a:xfrm>
            <a:off x="8749030" y="95885"/>
            <a:ext cx="3199765" cy="68453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hdr="0" dt="0"/>
  <p:txStyles>
    <p:title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zh-CN" altLang="en-US" sz="157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lang="zh-CN" altLang="en-US" sz="135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lang="zh-CN" altLang="en-US" sz="112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lang="zh-CN" altLang="en-US" sz="101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lang="zh-CN" altLang="en-US" sz="101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对象 3" hidden="1"/>
          <p:cNvGraphicFramePr>
            <a:graphicFrameLocks noChangeAspect="1"/>
          </p:cNvGraphicFramePr>
          <p:nvPr userDrawn="1">
            <p:custDataLst>
              <p:tags r:id="rId26"/>
            </p:custDataLst>
          </p:nvPr>
        </p:nvGraphicFramePr>
        <p:xfrm>
          <a:off x="2120" y="1591"/>
          <a:ext cx="2117" cy="1588"/>
        </p:xfrm>
        <a:graphic>
          <a:graphicData uri="http://schemas.openxmlformats.org/presentationml/2006/ole">
            <mc:AlternateContent xmlns:mc="http://schemas.openxmlformats.org/markup-compatibility/2006">
              <mc:Choice xmlns:v="urn:schemas-microsoft-com:vml" Requires="v">
                <p:oleObj name="think-cell Slide" r:id="rId27" imgW="10160" imgH="10160" progId="TCLayout.ActiveDocument.1">
                  <p:embed/>
                </p:oleObj>
              </mc:Choice>
              <mc:Fallback>
                <p:oleObj name="think-cell Slide" r:id="rId27" imgW="10160" imgH="10160" progId="TCLayout.ActiveDocument.1">
                  <p:embed/>
                  <p:pic>
                    <p:nvPicPr>
                      <p:cNvPr id="4" name="对象 3" hidden="1"/>
                      <p:cNvPicPr/>
                      <p:nvPr/>
                    </p:nvPicPr>
                    <p:blipFill>
                      <a:blip r:embed="rId28"/>
                      <a:stretch>
                        <a:fillRect/>
                      </a:stretch>
                    </p:blipFill>
                    <p:spPr>
                      <a:xfrm>
                        <a:off x="2120" y="1591"/>
                        <a:ext cx="2117" cy="1588"/>
                      </a:xfrm>
                      <a:prstGeom prst="rect">
                        <a:avLst/>
                      </a:prstGeom>
                    </p:spPr>
                  </p:pic>
                </p:oleObj>
              </mc:Fallback>
            </mc:AlternateContent>
          </a:graphicData>
        </a:graphic>
      </p:graphicFrame>
      <p:sp>
        <p:nvSpPr>
          <p:cNvPr id="2" name="标题占位符 1"/>
          <p:cNvSpPr>
            <a:spLocks noGrp="1"/>
          </p:cNvSpPr>
          <p:nvPr>
            <p:ph type="title"/>
          </p:nvPr>
        </p:nvSpPr>
        <p:spPr>
          <a:xfrm>
            <a:off x="838201" y="889003"/>
            <a:ext cx="10515600" cy="738188"/>
          </a:xfrm>
          <a:prstGeom prst="rect">
            <a:avLst/>
          </a:prstGeom>
        </p:spPr>
        <p:txBody>
          <a:bodyPr vert="horz" lIns="91440" tIns="45720" rIns="91440" bIns="45720" rtlCol="0" anchor="ctr">
            <a:normAutofit/>
          </a:bodyPr>
          <a:lstStyle/>
          <a:p>
            <a:pPr lvl="0" defTabSz="514350"/>
            <a:r>
              <a:rPr lang="zh-CN" altLang="en-US" dirty="0"/>
              <a:t>单击此处编辑母版标题样式</a:t>
            </a:r>
          </a:p>
        </p:txBody>
      </p:sp>
      <p:sp>
        <p:nvSpPr>
          <p:cNvPr id="3" name="文本占位符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marL="128270" lvl="0" indent="-128270" defTabSz="514350">
              <a:lnSpc>
                <a:spcPct val="150000"/>
              </a:lnSpc>
              <a:spcBef>
                <a:spcPts val="565"/>
              </a:spcBef>
            </a:pPr>
            <a:r>
              <a:rPr lang="zh-CN" altLang="en-US"/>
              <a:t>单击此处编辑母版文本样式</a:t>
            </a:r>
          </a:p>
          <a:p>
            <a:pPr marL="385445" lvl="1" indent="-128270" defTabSz="514350">
              <a:lnSpc>
                <a:spcPct val="150000"/>
              </a:lnSpc>
              <a:spcBef>
                <a:spcPts val="280"/>
              </a:spcBef>
            </a:pPr>
            <a:r>
              <a:rPr lang="zh-CN" altLang="en-US"/>
              <a:t>二级</a:t>
            </a:r>
          </a:p>
          <a:p>
            <a:pPr marL="642620" lvl="2" indent="-128270" defTabSz="514350">
              <a:lnSpc>
                <a:spcPct val="150000"/>
              </a:lnSpc>
              <a:spcBef>
                <a:spcPts val="280"/>
              </a:spcBef>
            </a:pPr>
            <a:r>
              <a:rPr lang="zh-CN" altLang="en-US"/>
              <a:t>三级</a:t>
            </a:r>
          </a:p>
          <a:p>
            <a:pPr marL="899795" lvl="3" indent="-128270" defTabSz="514350">
              <a:lnSpc>
                <a:spcPct val="150000"/>
              </a:lnSpc>
              <a:spcBef>
                <a:spcPts val="280"/>
              </a:spcBef>
            </a:pPr>
            <a:r>
              <a:rPr lang="zh-CN" altLang="en-US"/>
              <a:t>四级</a:t>
            </a:r>
          </a:p>
          <a:p>
            <a:pPr marL="1156970" lvl="4" indent="-128270" defTabSz="514350">
              <a:lnSpc>
                <a:spcPct val="150000"/>
              </a:lnSpc>
              <a:spcBef>
                <a:spcPts val="280"/>
              </a:spcBef>
            </a:pPr>
            <a:r>
              <a:rPr lang="zh-CN" altLang="en-US"/>
              <a:t>五级</a:t>
            </a:r>
          </a:p>
        </p:txBody>
      </p:sp>
      <p:pic>
        <p:nvPicPr>
          <p:cNvPr id="8" name="图片 7"/>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a:xfrm>
            <a:off x="301355" y="230194"/>
            <a:ext cx="3327220" cy="331987"/>
          </a:xfrm>
          <a:prstGeom prst="rect">
            <a:avLst/>
          </a:prstGeom>
        </p:spPr>
      </p:pic>
      <p:pic>
        <p:nvPicPr>
          <p:cNvPr id="6" name="图片 5"/>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9595231" y="144202"/>
            <a:ext cx="2490213" cy="430391"/>
          </a:xfrm>
          <a:prstGeom prst="rect">
            <a:avLst/>
          </a:prstGeom>
        </p:spPr>
      </p:pic>
      <p:sp>
        <p:nvSpPr>
          <p:cNvPr id="5" name="矩形 4"/>
          <p:cNvSpPr/>
          <p:nvPr userDrawn="1"/>
        </p:nvSpPr>
        <p:spPr>
          <a:xfrm>
            <a:off x="10119" y="3"/>
            <a:ext cx="12144672" cy="738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p:cNvPicPr>
            <a:picLocks noChangeAspect="1"/>
          </p:cNvPicPr>
          <p:nvPr userDrawn="1"/>
        </p:nvPicPr>
        <p:blipFill>
          <a:blip r:embed="rId31"/>
          <a:stretch>
            <a:fillRect/>
          </a:stretch>
        </p:blipFill>
        <p:spPr>
          <a:xfrm>
            <a:off x="301358" y="163147"/>
            <a:ext cx="3125564" cy="469905"/>
          </a:xfrm>
          <a:prstGeom prst="rect">
            <a:avLst/>
          </a:prstGeom>
        </p:spPr>
      </p:pic>
      <p:pic>
        <p:nvPicPr>
          <p:cNvPr id="7" name="图片 6" descr="微信图片_20210409163230"/>
          <p:cNvPicPr>
            <a:picLocks noChangeAspect="1"/>
          </p:cNvPicPr>
          <p:nvPr userDrawn="1"/>
        </p:nvPicPr>
        <p:blipFill>
          <a:blip r:embed="rId32"/>
          <a:stretch>
            <a:fillRect/>
          </a:stretch>
        </p:blipFill>
        <p:spPr>
          <a:xfrm>
            <a:off x="8749030" y="95885"/>
            <a:ext cx="3199765" cy="68453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Lst>
  <p:hf hdr="0" dt="0"/>
  <p:txStyles>
    <p:title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zh-CN" altLang="en-US" sz="157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lang="zh-CN" altLang="en-US" sz="135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lang="zh-CN" altLang="en-US" sz="112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lang="zh-CN" altLang="en-US" sz="101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lang="zh-CN" altLang="en-US" sz="101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对象 3" hidden="1"/>
          <p:cNvGraphicFramePr>
            <a:graphicFrameLocks noChangeAspect="1"/>
          </p:cNvGraphicFramePr>
          <p:nvPr userDrawn="1">
            <p:custDataLst>
              <p:tags r:id="rId26"/>
            </p:custDataLst>
          </p:nvPr>
        </p:nvGraphicFramePr>
        <p:xfrm>
          <a:off x="2120" y="1591"/>
          <a:ext cx="2117" cy="1588"/>
        </p:xfrm>
        <a:graphic>
          <a:graphicData uri="http://schemas.openxmlformats.org/presentationml/2006/ole">
            <mc:AlternateContent xmlns:mc="http://schemas.openxmlformats.org/markup-compatibility/2006">
              <mc:Choice xmlns:v="urn:schemas-microsoft-com:vml" Requires="v">
                <p:oleObj name="think-cell Slide" r:id="rId27" imgW="10160" imgH="10160" progId="TCLayout.ActiveDocument.1">
                  <p:embed/>
                </p:oleObj>
              </mc:Choice>
              <mc:Fallback>
                <p:oleObj name="think-cell Slide" r:id="rId27" imgW="10160" imgH="10160" progId="TCLayout.ActiveDocument.1">
                  <p:embed/>
                  <p:pic>
                    <p:nvPicPr>
                      <p:cNvPr id="4" name="对象 3" hidden="1"/>
                      <p:cNvPicPr/>
                      <p:nvPr/>
                    </p:nvPicPr>
                    <p:blipFill>
                      <a:blip r:embed="rId28"/>
                      <a:stretch>
                        <a:fillRect/>
                      </a:stretch>
                    </p:blipFill>
                    <p:spPr>
                      <a:xfrm>
                        <a:off x="2120" y="1591"/>
                        <a:ext cx="2117" cy="1588"/>
                      </a:xfrm>
                      <a:prstGeom prst="rect">
                        <a:avLst/>
                      </a:prstGeom>
                    </p:spPr>
                  </p:pic>
                </p:oleObj>
              </mc:Fallback>
            </mc:AlternateContent>
          </a:graphicData>
        </a:graphic>
      </p:graphicFrame>
      <p:sp>
        <p:nvSpPr>
          <p:cNvPr id="2" name="标题占位符 1"/>
          <p:cNvSpPr>
            <a:spLocks noGrp="1"/>
          </p:cNvSpPr>
          <p:nvPr>
            <p:ph type="title"/>
          </p:nvPr>
        </p:nvSpPr>
        <p:spPr>
          <a:xfrm>
            <a:off x="838201" y="889003"/>
            <a:ext cx="10515600" cy="738188"/>
          </a:xfrm>
          <a:prstGeom prst="rect">
            <a:avLst/>
          </a:prstGeom>
        </p:spPr>
        <p:txBody>
          <a:bodyPr vert="horz" lIns="91440" tIns="45720" rIns="91440" bIns="45720" rtlCol="0" anchor="ctr">
            <a:normAutofit/>
          </a:bodyPr>
          <a:lstStyle/>
          <a:p>
            <a:pPr lvl="0" defTabSz="514350"/>
            <a:r>
              <a:rPr lang="zh-CN" altLang="en-US" dirty="0"/>
              <a:t>单击此处编辑母版标题样式</a:t>
            </a:r>
          </a:p>
        </p:txBody>
      </p:sp>
      <p:sp>
        <p:nvSpPr>
          <p:cNvPr id="3" name="文本占位符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marL="128270" lvl="0" indent="-128270" defTabSz="514350">
              <a:lnSpc>
                <a:spcPct val="150000"/>
              </a:lnSpc>
              <a:spcBef>
                <a:spcPts val="565"/>
              </a:spcBef>
            </a:pPr>
            <a:r>
              <a:rPr lang="zh-CN" altLang="en-US"/>
              <a:t>单击此处编辑母版文本样式</a:t>
            </a:r>
          </a:p>
          <a:p>
            <a:pPr marL="385445" lvl="1" indent="-128270" defTabSz="514350">
              <a:lnSpc>
                <a:spcPct val="150000"/>
              </a:lnSpc>
              <a:spcBef>
                <a:spcPts val="280"/>
              </a:spcBef>
            </a:pPr>
            <a:r>
              <a:rPr lang="zh-CN" altLang="en-US"/>
              <a:t>二级</a:t>
            </a:r>
          </a:p>
          <a:p>
            <a:pPr marL="642620" lvl="2" indent="-128270" defTabSz="514350">
              <a:lnSpc>
                <a:spcPct val="150000"/>
              </a:lnSpc>
              <a:spcBef>
                <a:spcPts val="280"/>
              </a:spcBef>
            </a:pPr>
            <a:r>
              <a:rPr lang="zh-CN" altLang="en-US"/>
              <a:t>三级</a:t>
            </a:r>
          </a:p>
          <a:p>
            <a:pPr marL="899795" lvl="3" indent="-128270" defTabSz="514350">
              <a:lnSpc>
                <a:spcPct val="150000"/>
              </a:lnSpc>
              <a:spcBef>
                <a:spcPts val="280"/>
              </a:spcBef>
            </a:pPr>
            <a:r>
              <a:rPr lang="zh-CN" altLang="en-US"/>
              <a:t>四级</a:t>
            </a:r>
          </a:p>
          <a:p>
            <a:pPr marL="1156970" lvl="4" indent="-128270" defTabSz="514350">
              <a:lnSpc>
                <a:spcPct val="150000"/>
              </a:lnSpc>
              <a:spcBef>
                <a:spcPts val="280"/>
              </a:spcBef>
            </a:pPr>
            <a:r>
              <a:rPr lang="zh-CN" altLang="en-US"/>
              <a:t>五级</a:t>
            </a:r>
          </a:p>
        </p:txBody>
      </p:sp>
      <p:pic>
        <p:nvPicPr>
          <p:cNvPr id="8" name="图片 7"/>
          <p:cNvPicPr>
            <a:picLocks noChangeAspect="1"/>
          </p:cNvPicPr>
          <p:nvPr userDrawn="1"/>
        </p:nvPicPr>
        <p:blipFill>
          <a:blip r:embed="rId29" cstate="print">
            <a:extLst>
              <a:ext uri="{28A0092B-C50C-407E-A947-70E740481C1C}">
                <a14:useLocalDpi xmlns:a14="http://schemas.microsoft.com/office/drawing/2010/main" val="0"/>
              </a:ext>
            </a:extLst>
          </a:blip>
          <a:srcRect/>
          <a:stretch>
            <a:fillRect/>
          </a:stretch>
        </p:blipFill>
        <p:spPr>
          <a:xfrm>
            <a:off x="301355" y="230194"/>
            <a:ext cx="3327220" cy="331987"/>
          </a:xfrm>
          <a:prstGeom prst="rect">
            <a:avLst/>
          </a:prstGeom>
        </p:spPr>
      </p:pic>
      <p:pic>
        <p:nvPicPr>
          <p:cNvPr id="5" name="图片 4" descr="微信图片_20210409163230"/>
          <p:cNvPicPr>
            <a:picLocks noChangeAspect="1"/>
          </p:cNvPicPr>
          <p:nvPr userDrawn="1"/>
        </p:nvPicPr>
        <p:blipFill>
          <a:blip r:embed="rId30"/>
          <a:stretch>
            <a:fillRect/>
          </a:stretch>
        </p:blipFill>
        <p:spPr>
          <a:xfrm>
            <a:off x="8749030" y="95885"/>
            <a:ext cx="3199765" cy="684530"/>
          </a:xfrm>
          <a:prstGeom prst="rect">
            <a:avLst/>
          </a:prstGeom>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Lst>
  <p:hf hdr="0" dt="0"/>
  <p:txStyles>
    <p:title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zh-CN" altLang="en-US" sz="157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lang="zh-CN" altLang="en-US" sz="135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lang="zh-CN" altLang="en-US" sz="112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lang="zh-CN" altLang="en-US" sz="101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lang="zh-CN" altLang="en-US" sz="101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对象 3" hidden="1"/>
          <p:cNvGraphicFramePr>
            <a:graphicFrameLocks noChangeAspect="1"/>
          </p:cNvGraphicFramePr>
          <p:nvPr userDrawn="1">
            <p:custDataLst>
              <p:tags r:id="rId27"/>
            </p:custDataLst>
          </p:nvPr>
        </p:nvGraphicFramePr>
        <p:xfrm>
          <a:off x="2119" y="1591"/>
          <a:ext cx="2117" cy="1588"/>
        </p:xfrm>
        <a:graphic>
          <a:graphicData uri="http://schemas.openxmlformats.org/presentationml/2006/ole">
            <mc:AlternateContent xmlns:mc="http://schemas.openxmlformats.org/markup-compatibility/2006">
              <mc:Choice xmlns:v="urn:schemas-microsoft-com:vml" Requires="v">
                <p:oleObj name="think-cell Slide" r:id="rId28" imgW="10160" imgH="10160" progId="TCLayout.ActiveDocument.1">
                  <p:embed/>
                </p:oleObj>
              </mc:Choice>
              <mc:Fallback>
                <p:oleObj name="think-cell Slide" r:id="rId28" imgW="10160" imgH="10160" progId="TCLayout.ActiveDocument.1">
                  <p:embed/>
                  <p:pic>
                    <p:nvPicPr>
                      <p:cNvPr id="4" name="对象 3" hidden="1"/>
                      <p:cNvPicPr/>
                      <p:nvPr/>
                    </p:nvPicPr>
                    <p:blipFill>
                      <a:blip r:embed="rId29"/>
                      <a:stretch>
                        <a:fillRect/>
                      </a:stretch>
                    </p:blipFill>
                    <p:spPr>
                      <a:xfrm>
                        <a:off x="2119" y="1591"/>
                        <a:ext cx="2117" cy="1588"/>
                      </a:xfrm>
                      <a:prstGeom prst="rect">
                        <a:avLst/>
                      </a:prstGeom>
                    </p:spPr>
                  </p:pic>
                </p:oleObj>
              </mc:Fallback>
            </mc:AlternateContent>
          </a:graphicData>
        </a:graphic>
      </p:graphicFrame>
      <p:sp>
        <p:nvSpPr>
          <p:cNvPr id="2" name="标题占位符 1"/>
          <p:cNvSpPr>
            <a:spLocks noGrp="1"/>
          </p:cNvSpPr>
          <p:nvPr>
            <p:ph type="title"/>
          </p:nvPr>
        </p:nvSpPr>
        <p:spPr>
          <a:xfrm>
            <a:off x="838201" y="889003"/>
            <a:ext cx="10515600" cy="738188"/>
          </a:xfrm>
          <a:prstGeom prst="rect">
            <a:avLst/>
          </a:prstGeom>
        </p:spPr>
        <p:txBody>
          <a:bodyPr vert="horz" lIns="91440" tIns="45720" rIns="91440" bIns="45720" rtlCol="0" anchor="ctr">
            <a:normAutofit/>
          </a:bodyPr>
          <a:lstStyle/>
          <a:p>
            <a:pPr lvl="0" defTabSz="514350"/>
            <a:r>
              <a:rPr lang="zh-CN" altLang="en-US" dirty="0"/>
              <a:t>单击此处编辑母版标题样式</a:t>
            </a:r>
          </a:p>
        </p:txBody>
      </p:sp>
      <p:sp>
        <p:nvSpPr>
          <p:cNvPr id="3" name="文本占位符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marL="128270" lvl="0" indent="-128270" defTabSz="514350">
              <a:lnSpc>
                <a:spcPct val="150000"/>
              </a:lnSpc>
              <a:spcBef>
                <a:spcPts val="565"/>
              </a:spcBef>
            </a:pPr>
            <a:r>
              <a:rPr lang="zh-CN" altLang="en-US"/>
              <a:t>单击此处编辑母版文本样式</a:t>
            </a:r>
          </a:p>
          <a:p>
            <a:pPr marL="385445" lvl="1" indent="-128270" defTabSz="514350">
              <a:lnSpc>
                <a:spcPct val="150000"/>
              </a:lnSpc>
              <a:spcBef>
                <a:spcPts val="280"/>
              </a:spcBef>
            </a:pPr>
            <a:r>
              <a:rPr lang="zh-CN" altLang="en-US"/>
              <a:t>二级</a:t>
            </a:r>
          </a:p>
          <a:p>
            <a:pPr marL="642620" lvl="2" indent="-128270" defTabSz="514350">
              <a:lnSpc>
                <a:spcPct val="150000"/>
              </a:lnSpc>
              <a:spcBef>
                <a:spcPts val="280"/>
              </a:spcBef>
            </a:pPr>
            <a:r>
              <a:rPr lang="zh-CN" altLang="en-US"/>
              <a:t>三级</a:t>
            </a:r>
          </a:p>
          <a:p>
            <a:pPr marL="899795" lvl="3" indent="-128270" defTabSz="514350">
              <a:lnSpc>
                <a:spcPct val="150000"/>
              </a:lnSpc>
              <a:spcBef>
                <a:spcPts val="280"/>
              </a:spcBef>
            </a:pPr>
            <a:r>
              <a:rPr lang="zh-CN" altLang="en-US"/>
              <a:t>四级</a:t>
            </a:r>
          </a:p>
          <a:p>
            <a:pPr marL="1156970" lvl="4" indent="-128270" defTabSz="514350">
              <a:lnSpc>
                <a:spcPct val="150000"/>
              </a:lnSpc>
              <a:spcBef>
                <a:spcPts val="280"/>
              </a:spcBef>
            </a:pPr>
            <a:r>
              <a:rPr lang="zh-CN" altLang="en-US"/>
              <a:t>五级</a:t>
            </a:r>
          </a:p>
        </p:txBody>
      </p:sp>
      <p:pic>
        <p:nvPicPr>
          <p:cNvPr id="8" name="图片 7"/>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a:xfrm>
            <a:off x="301625" y="230505"/>
            <a:ext cx="3327400" cy="419735"/>
          </a:xfrm>
          <a:prstGeom prst="rect">
            <a:avLst/>
          </a:prstGeom>
        </p:spPr>
      </p:pic>
      <p:pic>
        <p:nvPicPr>
          <p:cNvPr id="5" name="图片 4" descr="微信图片_20210409163230"/>
          <p:cNvPicPr>
            <a:picLocks noChangeAspect="1"/>
          </p:cNvPicPr>
          <p:nvPr userDrawn="1"/>
        </p:nvPicPr>
        <p:blipFill>
          <a:blip r:embed="rId31"/>
          <a:stretch>
            <a:fillRect/>
          </a:stretch>
        </p:blipFill>
        <p:spPr>
          <a:xfrm>
            <a:off x="8749030" y="95885"/>
            <a:ext cx="3199765" cy="684530"/>
          </a:xfrm>
          <a:prstGeom prst="rect">
            <a:avLst/>
          </a:prstGeom>
        </p:spPr>
      </p:pic>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Lst>
  <p:hf hdr="0" dt="0"/>
  <p:txStyles>
    <p:title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lang="zh-CN" altLang="en-US" sz="157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lang="zh-CN" altLang="en-US" sz="1350"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lang="zh-CN" altLang="en-US" sz="112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lang="zh-CN" altLang="en-US" sz="101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lang="zh-CN" altLang="en-US" sz="1015" kern="1200" smtClean="0">
          <a:solidFill>
            <a:schemeClr val="tx1">
              <a:lumMod val="75000"/>
              <a:lumOff val="2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5.xml"/><Relationship Id="rId1" Type="http://schemas.openxmlformats.org/officeDocument/2006/relationships/tags" Target="../tags/tag6.xml"/><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8.xml"/><Relationship Id="rId1" Type="http://schemas.openxmlformats.org/officeDocument/2006/relationships/tags" Target="../tags/tag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8.xml"/><Relationship Id="rId1" Type="http://schemas.openxmlformats.org/officeDocument/2006/relationships/tags" Target="../tags/tag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16.emf"/><Relationship Id="rId4" Type="http://schemas.openxmlformats.org/officeDocument/2006/relationships/oleObject" Target="../embeddings/oleObject16.bin"/></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6.emf"/><Relationship Id="rId5" Type="http://schemas.openxmlformats.org/officeDocument/2006/relationships/oleObject" Target="../embeddings/oleObject17.bin"/><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6.emf"/><Relationship Id="rId4" Type="http://schemas.openxmlformats.org/officeDocument/2006/relationships/oleObject" Target="../embeddings/oleObject18.bin"/></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6.emf"/><Relationship Id="rId5" Type="http://schemas.openxmlformats.org/officeDocument/2006/relationships/oleObject" Target="../embeddings/oleObject19.bin"/><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6.emf"/><Relationship Id="rId5" Type="http://schemas.openxmlformats.org/officeDocument/2006/relationships/oleObject" Target="../embeddings/oleObject20.bin"/><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6.emf"/><Relationship Id="rId5" Type="http://schemas.openxmlformats.org/officeDocument/2006/relationships/oleObject" Target="../embeddings/oleObject21.bin"/><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5.xml"/><Relationship Id="rId1" Type="http://schemas.openxmlformats.org/officeDocument/2006/relationships/tags" Target="../tags/tag28.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8.xml"/><Relationship Id="rId5" Type="http://schemas.openxmlformats.org/officeDocument/2006/relationships/image" Target="../media/image16.emf"/><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9.png"/><Relationship Id="rId2" Type="http://schemas.openxmlformats.org/officeDocument/2006/relationships/slideLayout" Target="../slideLayouts/slideLayout78.xml"/><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22.png"/><Relationship Id="rId2" Type="http://schemas.openxmlformats.org/officeDocument/2006/relationships/slideLayout" Target="../slideLayouts/slideLayout78.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16.emf"/><Relationship Id="rId4"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19.png"/><Relationship Id="rId2" Type="http://schemas.openxmlformats.org/officeDocument/2006/relationships/slideLayout" Target="../slideLayouts/slideLayout78.xml"/><Relationship Id="rId1" Type="http://schemas.openxmlformats.org/officeDocument/2006/relationships/tags" Target="../tags/tag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25.png"/><Relationship Id="rId2" Type="http://schemas.openxmlformats.org/officeDocument/2006/relationships/slideLayout" Target="../slideLayouts/slideLayout78.xml"/><Relationship Id="rId1" Type="http://schemas.openxmlformats.org/officeDocument/2006/relationships/tags" Target="../tags/tag1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8.xml"/><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715" imgH="5715" progId="TCLayout.ActiveDocument.1">
                  <p:embed/>
                </p:oleObj>
              </mc:Choice>
              <mc:Fallback>
                <p:oleObj name="think-cell Slide" r:id="rId3" imgW="5715" imgH="5715" progId="TCLayout.ActiveDocument.1">
                  <p:embed/>
                  <p:pic>
                    <p:nvPicPr>
                      <p:cNvPr id="2" name="对象 1" hidden="1"/>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5" name="标题 1"/>
          <p:cNvSpPr txBox="1"/>
          <p:nvPr/>
        </p:nvSpPr>
        <p:spPr>
          <a:xfrm>
            <a:off x="0" y="2554390"/>
            <a:ext cx="12192000" cy="1124986"/>
          </a:xfrm>
          <a:prstGeom prst="rect">
            <a:avLst/>
          </a:prstGeom>
        </p:spPr>
        <p:txBody>
          <a:bodyPr vert="horz" lIns="91440" tIns="45720" rIns="91440" bIns="45720" rtlCol="0" anchor="ctr">
            <a:noAutofit/>
          </a:bodyPr>
          <a:lstStyle>
            <a:lvl1pPr algn="ctr" defTabSz="685800" rtl="0" eaLnBrk="1" latinLnBrk="0" hangingPunct="1">
              <a:lnSpc>
                <a:spcPct val="100000"/>
              </a:lnSpc>
              <a:spcBef>
                <a:spcPct val="0"/>
              </a:spcBef>
              <a:buNone/>
              <a:defRPr lang="zh-CN" altLang="en-US" sz="3000" b="1" kern="12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stStyle>
          <a:p>
            <a:pPr>
              <a:lnSpc>
                <a:spcPct val="125000"/>
              </a:lnSpc>
              <a:defRPr/>
            </a:pPr>
            <a:r>
              <a:rPr sz="3400" dirty="0">
                <a:solidFill>
                  <a:schemeClr val="bg1"/>
                </a:solidFill>
              </a:rPr>
              <a:t>皮炎湿疹专病队列</a:t>
            </a:r>
            <a:r>
              <a:rPr lang="en-US" altLang="zh-CN" sz="3400" dirty="0">
                <a:solidFill>
                  <a:schemeClr val="bg1"/>
                </a:solidFill>
              </a:rPr>
              <a:t>—协作单位</a:t>
            </a:r>
            <a:r>
              <a:rPr sz="3400" dirty="0">
                <a:solidFill>
                  <a:schemeClr val="bg1"/>
                </a:solidFill>
              </a:rPr>
              <a:t>认证考核操作指南</a:t>
            </a:r>
          </a:p>
        </p:txBody>
      </p:sp>
      <p:sp>
        <p:nvSpPr>
          <p:cNvPr id="3" name="标题 1"/>
          <p:cNvSpPr txBox="1"/>
          <p:nvPr/>
        </p:nvSpPr>
        <p:spPr>
          <a:xfrm>
            <a:off x="0" y="1208190"/>
            <a:ext cx="12192000" cy="1124986"/>
          </a:xfrm>
          <a:prstGeom prst="rect">
            <a:avLst/>
          </a:prstGeom>
        </p:spPr>
        <p:txBody>
          <a:bodyPr vert="horz" lIns="91440" tIns="45720" rIns="91440" bIns="45720" rtlCol="0" anchor="ctr">
            <a:noAutofit/>
          </a:bodyPr>
          <a:lstStyle>
            <a:lvl1pPr algn="ctr" defTabSz="685800" rtl="0" eaLnBrk="1" latinLnBrk="0" hangingPunct="1">
              <a:lnSpc>
                <a:spcPct val="100000"/>
              </a:lnSpc>
              <a:spcBef>
                <a:spcPct val="0"/>
              </a:spcBef>
              <a:buNone/>
              <a:defRPr lang="zh-CN" altLang="en-US" sz="3000" b="1" kern="12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stStyle>
          <a:p>
            <a:pPr>
              <a:lnSpc>
                <a:spcPct val="125000"/>
              </a:lnSpc>
              <a:defRPr/>
            </a:pPr>
            <a:r>
              <a:rPr sz="4000" dirty="0">
                <a:solidFill>
                  <a:srgbClr val="FCF6CC"/>
                </a:solidFill>
              </a:rPr>
              <a:t>中国</a:t>
            </a:r>
            <a:r>
              <a:rPr lang="en-US" altLang="zh-CN" sz="4000" dirty="0">
                <a:solidFill>
                  <a:srgbClr val="FCF6CC"/>
                </a:solidFill>
              </a:rPr>
              <a:t>2</a:t>
            </a:r>
            <a:r>
              <a:rPr sz="4000" dirty="0">
                <a:solidFill>
                  <a:srgbClr val="FCF6CC"/>
                </a:solidFill>
              </a:rPr>
              <a:t>型炎症皮肤病临床研究与均质化诊疗项目</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715" imgH="5715" progId="TCLayout.ActiveDocument.1">
                  <p:embed/>
                </p:oleObj>
              </mc:Choice>
              <mc:Fallback>
                <p:oleObj name="think-cell Slide"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title"/>
          </p:nvPr>
        </p:nvSpPr>
        <p:spPr>
          <a:xfrm>
            <a:off x="838200" y="889000"/>
            <a:ext cx="6271260" cy="738505"/>
          </a:xfrm>
        </p:spPr>
        <p:txBody>
          <a:bodyPr>
            <a:normAutofit/>
          </a:bodyPr>
          <a:lstStyle/>
          <a:p>
            <a:r>
              <a:rPr lang="zh-CN" altLang="en-US" sz="2800" dirty="0"/>
              <a:t>提交认证资料人员操作步骤</a:t>
            </a:r>
            <a:endParaRPr lang="en-US" sz="2800" dirty="0"/>
          </a:p>
        </p:txBody>
      </p:sp>
      <p:sp>
        <p:nvSpPr>
          <p:cNvPr id="7" name="Title 2"/>
          <p:cNvSpPr>
            <a:spLocks noGrp="1"/>
          </p:cNvSpPr>
          <p:nvPr/>
        </p:nvSpPr>
        <p:spPr>
          <a:xfrm>
            <a:off x="838200" y="1477645"/>
            <a:ext cx="6271260" cy="7385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tx1">
                    <a:lumMod val="75000"/>
                    <a:lumOff val="25000"/>
                  </a:schemeClr>
                </a:solidFill>
              </a:rPr>
              <a:t>四、</a:t>
            </a:r>
            <a:r>
              <a:rPr sz="2000" dirty="0">
                <a:solidFill>
                  <a:schemeClr val="tx1">
                    <a:lumMod val="75000"/>
                    <a:lumOff val="25000"/>
                  </a:schemeClr>
                </a:solidFill>
              </a:rPr>
              <a:t>查看得分信息</a:t>
            </a:r>
          </a:p>
        </p:txBody>
      </p:sp>
      <p:sp>
        <p:nvSpPr>
          <p:cNvPr id="12" name="文本框 11"/>
          <p:cNvSpPr txBox="1"/>
          <p:nvPr/>
        </p:nvSpPr>
        <p:spPr>
          <a:xfrm>
            <a:off x="944245" y="2104390"/>
            <a:ext cx="10790555" cy="460375"/>
          </a:xfrm>
          <a:prstGeom prst="rect">
            <a:avLst/>
          </a:prstGeom>
          <a:noFill/>
        </p:spPr>
        <p:txBody>
          <a:bodyPr wrap="square" rtlCol="0">
            <a:spAutoFit/>
          </a:bodyPr>
          <a:lstStyle/>
          <a:p>
            <a:pPr>
              <a:lnSpc>
                <a:spcPct val="150000"/>
              </a:lnSpc>
              <a:spcBef>
                <a:spcPts val="0"/>
              </a:spcBef>
              <a:spcAft>
                <a:spcPts val="0"/>
              </a:spcAft>
            </a:pPr>
            <a:r>
              <a:rPr lang="zh-CN" altLang="en-US" sz="1600">
                <a:latin typeface="微软雅黑 Light" panose="020B0502040204020203" charset="-122"/>
                <a:ea typeface="微软雅黑 Light" panose="020B0502040204020203" charset="-122"/>
                <a:cs typeface="微软雅黑 Light" panose="020B0502040204020203" charset="-122"/>
                <a:sym typeface="+mn-ea"/>
              </a:rPr>
              <a:t>预提交之后，可点击界面下方【查看提交信息】按钮，查看本次预提交的得分情况。</a:t>
            </a:r>
            <a:endParaRPr lang="zh-CN" altLang="en-US" sz="1600">
              <a:latin typeface="微软雅黑 Light" panose="020B0502040204020203" charset="-122"/>
              <a:ea typeface="微软雅黑 Light" panose="020B0502040204020203" charset="-122"/>
              <a:cs typeface="微软雅黑 Light" panose="020B0502040204020203" charset="-122"/>
            </a:endParaRPr>
          </a:p>
        </p:txBody>
      </p:sp>
      <p:pic>
        <p:nvPicPr>
          <p:cNvPr id="8" name="图片 7"/>
          <p:cNvPicPr>
            <a:picLocks noChangeAspect="1"/>
          </p:cNvPicPr>
          <p:nvPr/>
        </p:nvPicPr>
        <p:blipFill>
          <a:blip r:embed="rId5"/>
          <a:stretch>
            <a:fillRect/>
          </a:stretch>
        </p:blipFill>
        <p:spPr>
          <a:xfrm>
            <a:off x="421005" y="3312795"/>
            <a:ext cx="5445760" cy="2684780"/>
          </a:xfrm>
          <a:prstGeom prst="rect">
            <a:avLst/>
          </a:prstGeom>
        </p:spPr>
      </p:pic>
      <p:pic>
        <p:nvPicPr>
          <p:cNvPr id="9" name="图片 8"/>
          <p:cNvPicPr>
            <a:picLocks noChangeAspect="1"/>
          </p:cNvPicPr>
          <p:nvPr/>
        </p:nvPicPr>
        <p:blipFill>
          <a:blip r:embed="rId6"/>
          <a:stretch>
            <a:fillRect/>
          </a:stretch>
        </p:blipFill>
        <p:spPr>
          <a:xfrm>
            <a:off x="6194425" y="3312795"/>
            <a:ext cx="5342255" cy="26333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715" imgH="5715" progId="TCLayout.ActiveDocument.1">
                  <p:embed/>
                </p:oleObj>
              </mc:Choice>
              <mc:Fallback>
                <p:oleObj name="think-cell Slide"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title"/>
          </p:nvPr>
        </p:nvSpPr>
        <p:spPr>
          <a:xfrm>
            <a:off x="838200" y="889000"/>
            <a:ext cx="6271260" cy="738505"/>
          </a:xfrm>
        </p:spPr>
        <p:txBody>
          <a:bodyPr>
            <a:normAutofit/>
          </a:bodyPr>
          <a:lstStyle/>
          <a:p>
            <a:r>
              <a:rPr lang="zh-CN" altLang="en-US" sz="2800" dirty="0"/>
              <a:t>提交认证资料人员操作步骤</a:t>
            </a:r>
            <a:endParaRPr lang="en-US" sz="2800" dirty="0"/>
          </a:p>
        </p:txBody>
      </p:sp>
      <p:sp>
        <p:nvSpPr>
          <p:cNvPr id="7" name="Title 2"/>
          <p:cNvSpPr>
            <a:spLocks noGrp="1"/>
          </p:cNvSpPr>
          <p:nvPr/>
        </p:nvSpPr>
        <p:spPr>
          <a:xfrm>
            <a:off x="838200" y="1477645"/>
            <a:ext cx="6271260" cy="7385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tx1">
                    <a:lumMod val="75000"/>
                    <a:lumOff val="25000"/>
                  </a:schemeClr>
                </a:solidFill>
              </a:rPr>
              <a:t>四、</a:t>
            </a:r>
            <a:r>
              <a:rPr sz="2000" dirty="0">
                <a:solidFill>
                  <a:schemeClr val="tx1">
                    <a:lumMod val="75000"/>
                    <a:lumOff val="25000"/>
                  </a:schemeClr>
                </a:solidFill>
              </a:rPr>
              <a:t>查看批次信息</a:t>
            </a:r>
          </a:p>
        </p:txBody>
      </p:sp>
      <p:sp>
        <p:nvSpPr>
          <p:cNvPr id="12" name="文本框 11"/>
          <p:cNvSpPr txBox="1"/>
          <p:nvPr/>
        </p:nvSpPr>
        <p:spPr>
          <a:xfrm>
            <a:off x="944245" y="2104390"/>
            <a:ext cx="10790555" cy="829945"/>
          </a:xfrm>
          <a:prstGeom prst="rect">
            <a:avLst/>
          </a:prstGeom>
          <a:noFill/>
        </p:spPr>
        <p:txBody>
          <a:bodyPr wrap="square" rtlCol="0">
            <a:spAutoFit/>
          </a:bodyPr>
          <a:lstStyle/>
          <a:p>
            <a:pPr>
              <a:lnSpc>
                <a:spcPct val="150000"/>
              </a:lnSpc>
              <a:spcBef>
                <a:spcPts val="0"/>
              </a:spcBef>
              <a:spcAft>
                <a:spcPts val="0"/>
              </a:spcAft>
            </a:pPr>
            <a:r>
              <a:rPr lang="zh-CN" altLang="en-US" sz="1600" dirty="0">
                <a:latin typeface="微软雅黑 Light" panose="020B0502040204020203" charset="-122"/>
                <a:ea typeface="微软雅黑 Light" panose="020B0502040204020203" charset="-122"/>
                <a:cs typeface="微软雅黑 Light" panose="020B0502040204020203" charset="-122"/>
                <a:sym typeface="+mn-ea"/>
              </a:rPr>
              <a:t>点击界面下方【提交批次信息】按钮，查看批次信息情况，如批次提交开始时间、批次提交结束时间、考核合格分数要求等信息。</a:t>
            </a:r>
            <a:endParaRPr lang="zh-CN" altLang="en-US" sz="1600" dirty="0">
              <a:latin typeface="微软雅黑 Light" panose="020B0502040204020203" charset="-122"/>
              <a:ea typeface="微软雅黑 Light" panose="020B0502040204020203" charset="-122"/>
              <a:cs typeface="微软雅黑 Light" panose="020B0502040204020203" charset="-122"/>
            </a:endParaRPr>
          </a:p>
        </p:txBody>
      </p:sp>
      <p:pic>
        <p:nvPicPr>
          <p:cNvPr id="2" name="图片 1"/>
          <p:cNvPicPr>
            <a:picLocks noChangeAspect="1"/>
          </p:cNvPicPr>
          <p:nvPr/>
        </p:nvPicPr>
        <p:blipFill>
          <a:blip r:embed="rId5"/>
          <a:stretch>
            <a:fillRect/>
          </a:stretch>
        </p:blipFill>
        <p:spPr>
          <a:xfrm>
            <a:off x="6450965" y="3323590"/>
            <a:ext cx="4979035" cy="2454910"/>
          </a:xfrm>
          <a:prstGeom prst="rect">
            <a:avLst/>
          </a:prstGeom>
        </p:spPr>
      </p:pic>
      <p:pic>
        <p:nvPicPr>
          <p:cNvPr id="5" name="图片 4"/>
          <p:cNvPicPr>
            <a:picLocks noChangeAspect="1"/>
          </p:cNvPicPr>
          <p:nvPr/>
        </p:nvPicPr>
        <p:blipFill>
          <a:blip r:embed="rId6"/>
          <a:stretch>
            <a:fillRect/>
          </a:stretch>
        </p:blipFill>
        <p:spPr>
          <a:xfrm>
            <a:off x="1009650" y="3323590"/>
            <a:ext cx="5078730" cy="25038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微信图片_20211126152837"/>
          <p:cNvPicPr>
            <a:picLocks noChangeAspect="1"/>
          </p:cNvPicPr>
          <p:nvPr/>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715" imgH="5715" progId="TCLayout.ActiveDocument.1">
                  <p:embed/>
                </p:oleObj>
              </mc:Choice>
              <mc:Fallback>
                <p:oleObj name="think-cell Slide" r:id="rId4" imgW="5715" imgH="571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标题 1"/>
          <p:cNvSpPr txBox="1"/>
          <p:nvPr/>
        </p:nvSpPr>
        <p:spPr>
          <a:xfrm>
            <a:off x="20320" y="2087030"/>
            <a:ext cx="12192000" cy="1124986"/>
          </a:xfrm>
          <a:prstGeom prst="rect">
            <a:avLst/>
          </a:prstGeom>
        </p:spPr>
        <p:txBody>
          <a:bodyPr vert="horz" lIns="91440" tIns="45720" rIns="91440" bIns="45720" rtlCol="0" anchor="ctr">
            <a:noAutofit/>
          </a:bodyPr>
          <a:lstStyle>
            <a:lvl1pPr algn="ctr" defTabSz="685800" rtl="0" eaLnBrk="1" latinLnBrk="0" hangingPunct="1">
              <a:lnSpc>
                <a:spcPct val="100000"/>
              </a:lnSpc>
              <a:spcBef>
                <a:spcPct val="0"/>
              </a:spcBef>
              <a:buNone/>
              <a:defRPr lang="zh-CN" altLang="en-US" sz="3000" b="1" kern="12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stStyle>
          <a:p>
            <a:pPr>
              <a:lnSpc>
                <a:spcPct val="125000"/>
              </a:lnSpc>
              <a:defRPr/>
            </a:pPr>
            <a:r>
              <a:rPr sz="3400" dirty="0">
                <a:solidFill>
                  <a:schemeClr val="bg1"/>
                </a:solidFill>
              </a:rPr>
              <a:t>协作单位认证考核评分规则说明</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715" imgH="5715" progId="TCLayout.ActiveDocument.1">
                  <p:embed/>
                </p:oleObj>
              </mc:Choice>
              <mc:Fallback>
                <p:oleObj name="think-cell Slide" r:id="rId5" imgW="5715" imgH="571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title"/>
          </p:nvPr>
        </p:nvSpPr>
        <p:spPr>
          <a:xfrm>
            <a:off x="838200" y="889000"/>
            <a:ext cx="6271260" cy="738505"/>
          </a:xfrm>
        </p:spPr>
        <p:txBody>
          <a:bodyPr>
            <a:normAutofit/>
          </a:bodyPr>
          <a:lstStyle/>
          <a:p>
            <a:r>
              <a:rPr lang="zh-CN" altLang="en-US" sz="2800" dirty="0"/>
              <a:t>协作单位认证考核评分规则说明</a:t>
            </a:r>
            <a:endParaRPr lang="en-US" sz="2800" dirty="0"/>
          </a:p>
        </p:txBody>
      </p:sp>
      <p:sp>
        <p:nvSpPr>
          <p:cNvPr id="7" name="Title 2"/>
          <p:cNvSpPr>
            <a:spLocks noGrp="1"/>
          </p:cNvSpPr>
          <p:nvPr/>
        </p:nvSpPr>
        <p:spPr>
          <a:xfrm>
            <a:off x="838200" y="1919605"/>
            <a:ext cx="6271260" cy="7385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tx1">
                    <a:lumMod val="75000"/>
                    <a:lumOff val="25000"/>
                  </a:schemeClr>
                </a:solidFill>
              </a:rPr>
              <a:t>一、系统</a:t>
            </a:r>
            <a:r>
              <a:rPr sz="2000" dirty="0">
                <a:solidFill>
                  <a:schemeClr val="tx1">
                    <a:lumMod val="75000"/>
                    <a:lumOff val="25000"/>
                  </a:schemeClr>
                </a:solidFill>
              </a:rPr>
              <a:t>自动评分</a:t>
            </a:r>
          </a:p>
        </p:txBody>
      </p:sp>
      <p:sp>
        <p:nvSpPr>
          <p:cNvPr id="2" name="文本框 1"/>
          <p:cNvSpPr txBox="1"/>
          <p:nvPr/>
        </p:nvSpPr>
        <p:spPr>
          <a:xfrm>
            <a:off x="930275" y="1536700"/>
            <a:ext cx="10790555" cy="460375"/>
          </a:xfrm>
          <a:prstGeom prst="rect">
            <a:avLst/>
          </a:prstGeom>
          <a:noFill/>
        </p:spPr>
        <p:txBody>
          <a:bodyPr wrap="square" rtlCol="0">
            <a:spAutoFit/>
          </a:bodyPr>
          <a:lstStyle/>
          <a:p>
            <a:pPr>
              <a:lnSpc>
                <a:spcPct val="150000"/>
              </a:lnSpc>
              <a:spcBef>
                <a:spcPts val="0"/>
              </a:spcBef>
              <a:spcAft>
                <a:spcPts val="0"/>
              </a:spcAft>
            </a:pPr>
            <a:r>
              <a:rPr lang="zh-CN" altLang="en-US" sz="1600">
                <a:latin typeface="微软雅黑 Light" panose="020B0502040204020203" charset="-122"/>
                <a:ea typeface="微软雅黑 Light" panose="020B0502040204020203" charset="-122"/>
                <a:cs typeface="微软雅黑 Light" panose="020B0502040204020203" charset="-122"/>
              </a:rPr>
              <a:t>协作单位认证考核评分规则分为四种类型：</a:t>
            </a:r>
          </a:p>
        </p:txBody>
      </p:sp>
      <p:sp>
        <p:nvSpPr>
          <p:cNvPr id="12" name="文本框 11"/>
          <p:cNvSpPr txBox="1"/>
          <p:nvPr/>
        </p:nvSpPr>
        <p:spPr>
          <a:xfrm>
            <a:off x="930275" y="2423160"/>
            <a:ext cx="10790555" cy="419795"/>
          </a:xfrm>
          <a:prstGeom prst="rect">
            <a:avLst/>
          </a:prstGeom>
          <a:noFill/>
        </p:spPr>
        <p:txBody>
          <a:bodyPr wrap="square" rtlCol="0">
            <a:spAutoFit/>
          </a:bodyPr>
          <a:lstStyle/>
          <a:p>
            <a:pPr>
              <a:lnSpc>
                <a:spcPct val="150000"/>
              </a:lnSpc>
              <a:spcBef>
                <a:spcPts val="0"/>
              </a:spcBef>
              <a:spcAft>
                <a:spcPts val="0"/>
              </a:spcAft>
            </a:pPr>
            <a:r>
              <a:rPr lang="zh-CN" altLang="en-US" sz="1600" dirty="0">
                <a:latin typeface="微软雅黑 Light" panose="020B0502040204020203" charset="-122"/>
                <a:ea typeface="微软雅黑 Light" panose="020B0502040204020203" charset="-122"/>
                <a:cs typeface="微软雅黑 Light" panose="020B0502040204020203" charset="-122"/>
              </a:rPr>
              <a:t>系统根据评分标准进行自动打分，满分</a:t>
            </a:r>
            <a:r>
              <a:rPr lang="en-US" altLang="zh-CN" sz="1600" dirty="0">
                <a:latin typeface="微软雅黑 Light" panose="020B0502040204020203" charset="-122"/>
                <a:ea typeface="微软雅黑 Light" panose="020B0502040204020203" charset="-122"/>
                <a:cs typeface="微软雅黑 Light" panose="020B0502040204020203" charset="-122"/>
              </a:rPr>
              <a:t>160</a:t>
            </a:r>
            <a:r>
              <a:rPr lang="zh-CN" altLang="en-US" sz="1600" dirty="0">
                <a:latin typeface="微软雅黑 Light" panose="020B0502040204020203" charset="-122"/>
                <a:ea typeface="微软雅黑 Light" panose="020B0502040204020203" charset="-122"/>
                <a:cs typeface="微软雅黑 Light" panose="020B0502040204020203" charset="-122"/>
              </a:rPr>
              <a:t>分</a:t>
            </a:r>
          </a:p>
        </p:txBody>
      </p:sp>
      <p:graphicFrame>
        <p:nvGraphicFramePr>
          <p:cNvPr id="16" name="Table 10"/>
          <p:cNvGraphicFramePr>
            <a:graphicFrameLocks noGrp="1"/>
          </p:cNvGraphicFramePr>
          <p:nvPr>
            <p:custDataLst>
              <p:tags r:id="rId2"/>
            </p:custDataLst>
            <p:extLst>
              <p:ext uri="{D42A27DB-BD31-4B8C-83A1-F6EECF244321}">
                <p14:modId xmlns:p14="http://schemas.microsoft.com/office/powerpoint/2010/main" val="476086484"/>
              </p:ext>
            </p:extLst>
          </p:nvPr>
        </p:nvGraphicFramePr>
        <p:xfrm>
          <a:off x="651510" y="2950845"/>
          <a:ext cx="10882630" cy="3232940"/>
        </p:xfrm>
        <a:graphic>
          <a:graphicData uri="http://schemas.openxmlformats.org/drawingml/2006/table">
            <a:tbl>
              <a:tblPr firstRow="1" bandRow="1">
                <a:tableStyleId>{21E4AEA4-8DFA-4A89-87EB-49C32662AFE0}</a:tableStyleId>
              </a:tblPr>
              <a:tblGrid>
                <a:gridCol w="1943735">
                  <a:extLst>
                    <a:ext uri="{9D8B030D-6E8A-4147-A177-3AD203B41FA5}">
                      <a16:colId xmlns:a16="http://schemas.microsoft.com/office/drawing/2014/main" val="20000"/>
                    </a:ext>
                  </a:extLst>
                </a:gridCol>
                <a:gridCol w="3498215">
                  <a:extLst>
                    <a:ext uri="{9D8B030D-6E8A-4147-A177-3AD203B41FA5}">
                      <a16:colId xmlns:a16="http://schemas.microsoft.com/office/drawing/2014/main" val="20001"/>
                    </a:ext>
                  </a:extLst>
                </a:gridCol>
                <a:gridCol w="2719705">
                  <a:extLst>
                    <a:ext uri="{9D8B030D-6E8A-4147-A177-3AD203B41FA5}">
                      <a16:colId xmlns:a16="http://schemas.microsoft.com/office/drawing/2014/main" val="20002"/>
                    </a:ext>
                  </a:extLst>
                </a:gridCol>
                <a:gridCol w="2720975">
                  <a:extLst>
                    <a:ext uri="{9D8B030D-6E8A-4147-A177-3AD203B41FA5}">
                      <a16:colId xmlns:a16="http://schemas.microsoft.com/office/drawing/2014/main" val="20003"/>
                    </a:ext>
                  </a:extLst>
                </a:gridCol>
              </a:tblGrid>
              <a:tr h="294160">
                <a:tc>
                  <a:txBody>
                    <a:bodyPr/>
                    <a:lstStyle/>
                    <a:p>
                      <a:pPr algn="ctr" rtl="0" fontAlgn="ctr"/>
                      <a:r>
                        <a:rPr lang="zh-CN" altLang="en-US" sz="1200" u="none" strike="noStrike" dirty="0">
                          <a:effectLst/>
                          <a:latin typeface="微软雅黑" panose="020B0503020204020204" pitchFamily="34" charset="-122"/>
                          <a:ea typeface="微软雅黑" panose="020B0503020204020204" pitchFamily="34" charset="-122"/>
                        </a:rPr>
                        <a:t>条目</a:t>
                      </a:r>
                      <a:endParaRPr lang="zh-CN" altLang="en-US" sz="1200" b="1" i="0" u="none" strike="noStrike" dirty="0">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lnL w="12700">
                      <a:solidFill>
                        <a:srgbClr val="AC0000"/>
                      </a:solidFill>
                      <a:prstDash val="solid"/>
                    </a:lnL>
                    <a:lnT w="12700">
                      <a:solidFill>
                        <a:srgbClr val="AC0000"/>
                      </a:solidFill>
                      <a:prstDash val="solid"/>
                    </a:lnT>
                    <a:lnB>
                      <a:noFill/>
                    </a:lnB>
                    <a:solidFill>
                      <a:srgbClr val="A31620"/>
                    </a:solidFill>
                  </a:tcPr>
                </a:tc>
                <a:tc>
                  <a:txBody>
                    <a:bodyPr/>
                    <a:lstStyle/>
                    <a:p>
                      <a:pPr algn="ctr" rtl="0" fontAlgn="ctr"/>
                      <a:r>
                        <a:rPr lang="zh-CN" altLang="en-US" sz="1200" u="none" strike="noStrike" dirty="0">
                          <a:effectLst/>
                          <a:latin typeface="微软雅黑" panose="020B0503020204020204" pitchFamily="34" charset="-122"/>
                          <a:ea typeface="微软雅黑" panose="020B0503020204020204" pitchFamily="34" charset="-122"/>
                        </a:rPr>
                        <a:t>细则</a:t>
                      </a:r>
                      <a:endParaRPr lang="zh-CN" altLang="en-US" sz="1200" b="1" i="0" u="none" strike="noStrike" dirty="0">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lnT w="12700">
                      <a:solidFill>
                        <a:srgbClr val="AC0000"/>
                      </a:solidFill>
                      <a:prstDash val="solid"/>
                    </a:lnT>
                    <a:lnB>
                      <a:noFill/>
                    </a:lnB>
                    <a:solidFill>
                      <a:srgbClr val="A31620"/>
                    </a:solidFill>
                  </a:tcPr>
                </a:tc>
                <a:tc>
                  <a:txBody>
                    <a:bodyPr/>
                    <a:lstStyle/>
                    <a:p>
                      <a:pPr algn="ctr" rtl="0" fontAlgn="ctr"/>
                      <a:r>
                        <a:rPr lang="zh-CN" altLang="en-US" sz="1200" u="none" strike="noStrike" dirty="0">
                          <a:effectLst/>
                          <a:latin typeface="微软雅黑" panose="020B0503020204020204" pitchFamily="34" charset="-122"/>
                          <a:ea typeface="微软雅黑" panose="020B0503020204020204" pitchFamily="34" charset="-122"/>
                        </a:rPr>
                        <a:t>评分标准</a:t>
                      </a:r>
                      <a:endParaRPr lang="zh-CN" altLang="en-US" sz="1200" b="1" i="0" u="none" strike="noStrike" dirty="0">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lnT w="12700">
                      <a:solidFill>
                        <a:srgbClr val="AC0000"/>
                      </a:solidFill>
                      <a:prstDash val="solid"/>
                    </a:lnT>
                    <a:lnB>
                      <a:noFill/>
                    </a:lnB>
                    <a:solidFill>
                      <a:srgbClr val="A31620"/>
                    </a:solidFill>
                  </a:tcPr>
                </a:tc>
                <a:tc>
                  <a:txBody>
                    <a:bodyPr/>
                    <a:lstStyle/>
                    <a:p>
                      <a:pPr marL="0" algn="ctr" defTabSz="647700" rtl="0" eaLnBrk="1" fontAlgn="ctr" latinLnBrk="0" hangingPunct="1"/>
                      <a:r>
                        <a:rPr lang="zh-CN" altLang="en-US" sz="1200" b="1" u="none" strike="noStrike" kern="1200" dirty="0">
                          <a:solidFill>
                            <a:schemeClr val="lt1"/>
                          </a:solidFill>
                          <a:effectLst/>
                          <a:latin typeface="微软雅黑" panose="020B0503020204020204" pitchFamily="34" charset="-122"/>
                          <a:ea typeface="微软雅黑" panose="020B0503020204020204" pitchFamily="34" charset="-122"/>
                          <a:cs typeface="+mn-cs"/>
                        </a:rPr>
                        <a:t>评分细则</a:t>
                      </a:r>
                    </a:p>
                  </a:txBody>
                  <a:tcPr marL="9525" marR="9525" marT="9525" marB="0" anchor="ctr">
                    <a:lnR w="12700">
                      <a:solidFill>
                        <a:srgbClr val="AC0000"/>
                      </a:solidFill>
                      <a:prstDash val="solid"/>
                    </a:lnR>
                    <a:lnT w="12700">
                      <a:solidFill>
                        <a:srgbClr val="AC0000"/>
                      </a:solidFill>
                      <a:prstDash val="solid"/>
                    </a:lnT>
                    <a:lnB>
                      <a:noFill/>
                    </a:lnB>
                    <a:solidFill>
                      <a:srgbClr val="A31620"/>
                    </a:solidFill>
                  </a:tcPr>
                </a:tc>
                <a:extLst>
                  <a:ext uri="{0D108BD9-81ED-4DB2-BD59-A6C34878D82A}">
                    <a16:rowId xmlns:a16="http://schemas.microsoft.com/office/drawing/2014/main" val="10000"/>
                  </a:ext>
                </a:extLst>
              </a:tr>
              <a:tr h="287655">
                <a:tc rowSpan="3">
                  <a:txBody>
                    <a:bodyPr/>
                    <a:lstStyle/>
                    <a:p>
                      <a:pPr algn="ctr" rtl="0" fontAlgn="ctr"/>
                      <a:r>
                        <a:rPr lang="en-US" altLang="zh-CN"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型炎症规范化诊疗管理团队</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olid"/>
                    </a:lnL>
                    <a:lnR w="12700" cap="flat" cmpd="sng" algn="ctr">
                      <a:solidFill>
                        <a:srgbClr val="A31620"/>
                      </a:solidFill>
                      <a:prstDash val="sysDot"/>
                      <a:round/>
                      <a:headEnd type="none" w="med" len="med"/>
                      <a:tailEnd type="none" w="med" len="med"/>
                    </a:lnR>
                    <a:lnT>
                      <a:noFill/>
                    </a:lnT>
                    <a:lnB w="12700" cap="flat" cmpd="sng" algn="ctr">
                      <a:solidFill>
                        <a:srgbClr val="A31620"/>
                      </a:solidFill>
                      <a:prstDash val="sysDot"/>
                      <a:round/>
                      <a:headEnd type="none" w="med" len="med"/>
                      <a:tailEnd type="none" w="med" len="med"/>
                    </a:lnB>
                    <a:solidFill>
                      <a:schemeClr val="bg1"/>
                    </a:solidFill>
                  </a:tcPr>
                </a:tc>
                <a:tc>
                  <a:txBody>
                    <a:bodyPr/>
                    <a:lstStyle/>
                    <a:p>
                      <a:pPr marL="91440" algn="l" rtl="0" fontAlgn="ctr"/>
                      <a:r>
                        <a:rPr lang="zh-CN" altLang="en-US" sz="1200" u="none" strike="noStrike" dirty="0">
                          <a:effectLst/>
                          <a:latin typeface="微软雅黑" panose="020B0503020204020204" pitchFamily="34" charset="-122"/>
                          <a:ea typeface="微软雅黑" panose="020B0503020204020204" pitchFamily="34" charset="-122"/>
                        </a:rPr>
                        <a:t>皮肤科有科室主任及以上行政职务的项目牵头人</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a:noFill/>
                    </a:lnT>
                    <a:lnB w="12700" cap="flat" cmpd="sng" algn="ctr">
                      <a:solidFill>
                        <a:srgbClr val="A31620"/>
                      </a:solidFill>
                      <a:prstDash val="sysDot"/>
                      <a:round/>
                      <a:headEnd type="none" w="med" len="med"/>
                      <a:tailEnd type="none" w="med" len="med"/>
                    </a:lnB>
                    <a:solidFill>
                      <a:schemeClr val="bg1"/>
                    </a:solidFill>
                  </a:tcPr>
                </a:tc>
                <a:tc>
                  <a:txBody>
                    <a:bodyPr/>
                    <a:lstStyle/>
                    <a:p>
                      <a:pPr marL="91440" algn="ctr" rtl="0" fontAlgn="t"/>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分</a:t>
                      </a: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a:noFill/>
                    </a:lnT>
                    <a:lnB w="12700" cap="flat" cmpd="sng" algn="ctr">
                      <a:solidFill>
                        <a:srgbClr val="A31620"/>
                      </a:solidFill>
                      <a:prstDash val="sysDot"/>
                      <a:round/>
                      <a:headEnd type="none" w="med" len="med"/>
                      <a:tailEnd type="none" w="med" len="med"/>
                    </a:lnB>
                    <a:solidFill>
                      <a:schemeClr val="bg1"/>
                    </a:solidFill>
                  </a:tcPr>
                </a:tc>
                <a:tc>
                  <a:txBody>
                    <a:bodyPr/>
                    <a:lstStyle/>
                    <a:p>
                      <a:pPr marL="91440" algn="l" rtl="0" fontAlgn="t"/>
                      <a:r>
                        <a:rPr lang="zh-CN" altLang="en-US"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系统判定，所有通过审核的医院直接得分</a:t>
                      </a:r>
                      <a:endParaRPr lang="zh-CN" altLang="en-US" sz="105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a:solidFill>
                        <a:srgbClr val="AC0000"/>
                      </a:solidFill>
                      <a:prstDash val="solid"/>
                    </a:lnR>
                    <a:lnT>
                      <a:noFill/>
                    </a:lnT>
                    <a:lnB w="12700" cap="flat" cmpd="sng" algn="ctr">
                      <a:solidFill>
                        <a:srgbClr val="A31620"/>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350520">
                <a:tc vMerge="1">
                  <a:txBody>
                    <a:bodyPr/>
                    <a:lstStyle/>
                    <a:p>
                      <a:endParaRPr lang="zh-CN"/>
                    </a:p>
                  </a:txBody>
                  <a:tcPr>
                    <a:lnL w="12700">
                      <a:solidFill>
                        <a:srgbClr val="AC0000"/>
                      </a:solidFill>
                      <a:prstDash val="solid"/>
                    </a:lnL>
                  </a:tcPr>
                </a:tc>
                <a:tc>
                  <a:txBody>
                    <a:bodyPr/>
                    <a:lstStyle/>
                    <a:p>
                      <a:pPr marL="91440" algn="l" rtl="0" fontAlgn="ctr"/>
                      <a:r>
                        <a:rPr lang="zh-CN" altLang="en-US" sz="1200" u="none" strike="noStrike" dirty="0">
                          <a:effectLst/>
                          <a:latin typeface="微软雅黑" panose="020B0503020204020204" pitchFamily="34" charset="-122"/>
                          <a:ea typeface="微软雅黑" panose="020B0503020204020204" pitchFamily="34" charset="-122"/>
                        </a:rPr>
                        <a:t>专门数据处理员</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ctr" defTabSz="685800" rtl="0" eaLnBrk="1" fontAlgn="ctr" latinLnBrk="0" hangingPunct="1"/>
                      <a:r>
                        <a:rPr lang="en-US" altLang="zh-CN" sz="1200" u="none" strike="noStrike" kern="1200" dirty="0">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200" u="none" strike="noStrike" kern="1200" dirty="0">
                          <a:solidFill>
                            <a:schemeClr val="dk1"/>
                          </a:solidFill>
                          <a:effectLst/>
                          <a:latin typeface="微软雅黑" panose="020B0503020204020204" pitchFamily="34" charset="-122"/>
                          <a:ea typeface="微软雅黑" panose="020B0503020204020204" pitchFamily="34" charset="-122"/>
                          <a:cs typeface="微软雅黑" panose="020B0503020204020204" pitchFamily="34" charset="-122"/>
                        </a:rPr>
                        <a:t>分</a:t>
                      </a: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l" rtl="0" fontAlgn="t"/>
                      <a:r>
                        <a:rPr lang="zh-CN" altLang="en-US"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系统判定，根据医院是否有有效账号判定，有效账号定义为至少有一例患者录入的账号</a:t>
                      </a:r>
                      <a:endParaRPr lang="zh-CN" altLang="en-US" sz="105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a:solidFill>
                        <a:srgbClr val="AC0000"/>
                      </a:solidFill>
                      <a:prstDash val="soli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extLst>
                  <a:ext uri="{0D108BD9-81ED-4DB2-BD59-A6C34878D82A}">
                    <a16:rowId xmlns:a16="http://schemas.microsoft.com/office/drawing/2014/main" val="10002"/>
                  </a:ext>
                </a:extLst>
              </a:tr>
              <a:tr h="284480">
                <a:tc vMerge="1">
                  <a:txBody>
                    <a:bodyPr/>
                    <a:lstStyle/>
                    <a:p>
                      <a:endParaRPr lang="zh-CN"/>
                    </a:p>
                  </a:txBody>
                  <a:tcPr>
                    <a:lnL w="12700">
                      <a:solidFill>
                        <a:srgbClr val="AC0000"/>
                      </a:solidFill>
                      <a:prstDash val="solid"/>
                    </a:lnL>
                  </a:tcPr>
                </a:tc>
                <a:tc>
                  <a:txBody>
                    <a:bodyPr/>
                    <a:lstStyle/>
                    <a:p>
                      <a:pPr marL="91440" algn="l" rtl="0" fontAlgn="ctr"/>
                      <a:r>
                        <a:rPr lang="zh-CN" altLang="en-US" sz="1200" u="none" strike="noStrike" dirty="0">
                          <a:effectLst/>
                          <a:latin typeface="微软雅黑" panose="020B0503020204020204" pitchFamily="34" charset="-122"/>
                          <a:ea typeface="微软雅黑" panose="020B0503020204020204" pitchFamily="34" charset="-122"/>
                        </a:rPr>
                        <a:t>专门联络员</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ctr" rtl="0" fontAlgn="t"/>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分</a:t>
                      </a: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l" rtl="0" fontAlgn="t"/>
                      <a:r>
                        <a:rPr lang="zh-CN" altLang="en-US"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系统判定，所有通过审核的医院直接得分</a:t>
                      </a:r>
                      <a:endParaRPr lang="zh-CN" altLang="en-US" sz="105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a:solidFill>
                        <a:srgbClr val="AC0000"/>
                      </a:solidFill>
                      <a:prstDash val="soli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extLst>
                  <a:ext uri="{0D108BD9-81ED-4DB2-BD59-A6C34878D82A}">
                    <a16:rowId xmlns:a16="http://schemas.microsoft.com/office/drawing/2014/main" val="10003"/>
                  </a:ext>
                </a:extLst>
              </a:tr>
              <a:tr h="632460">
                <a:tc>
                  <a:txBody>
                    <a:bodyPr/>
                    <a:lstStyle/>
                    <a:p>
                      <a:pPr algn="ctr" rtl="0" fontAlgn="ct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医院对</a:t>
                      </a:r>
                      <a:r>
                        <a:rPr lang="en-US" altLang="zh-CN"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型炎症规范化诊疗中心的支持</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oli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l" rtl="0" fontAlgn="ct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医院领导理解</a:t>
                      </a:r>
                      <a:r>
                        <a:rPr lang="en-US" altLang="zh-CN"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型炎症规范化诊疗中心建设的意义，为中心建设和发展提供人力、物力、协调等行政支持，并签订医院承诺函以及伦理联盟协议。</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ctr" rtl="0" fontAlgn="ctr"/>
                      <a:r>
                        <a:rPr lang="en-US" altLang="zh-CN"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50</a:t>
                      </a: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分</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l" rtl="0" fontAlgn="t"/>
                      <a:r>
                        <a:rPr lang="zh-CN" altLang="en-US"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系统判定，所有通过审核的医院直接得分</a:t>
                      </a:r>
                      <a:endParaRPr lang="zh-CN" altLang="en-US" sz="105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a:solidFill>
                        <a:srgbClr val="AC0000"/>
                      </a:solidFill>
                      <a:prstDash val="soli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extLst>
                  <a:ext uri="{0D108BD9-81ED-4DB2-BD59-A6C34878D82A}">
                    <a16:rowId xmlns:a16="http://schemas.microsoft.com/office/drawing/2014/main" val="10004"/>
                  </a:ext>
                </a:extLst>
              </a:tr>
              <a:tr h="692150">
                <a:tc rowSpan="2">
                  <a:txBody>
                    <a:bodyPr/>
                    <a:lstStyle/>
                    <a:p>
                      <a:pPr algn="ctr" rtl="0" fontAlgn="ct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数据库管理</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oli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a:solidFill>
                        <a:srgbClr val="AC0000"/>
                      </a:solidFill>
                      <a:prstDash val="solid"/>
                    </a:lnB>
                    <a:solidFill>
                      <a:schemeClr val="bg1"/>
                    </a:solidFill>
                  </a:tcPr>
                </a:tc>
                <a:tc>
                  <a:txBody>
                    <a:bodyPr/>
                    <a:lstStyle/>
                    <a:p>
                      <a:pPr marL="91440" algn="l" rtl="0" fontAlgn="ctr"/>
                      <a:r>
                        <a:rPr lang="zh-CN" altLang="en-US" sz="1200" dirty="0">
                          <a:solidFill>
                            <a:schemeClr val="tx1"/>
                          </a:solidFill>
                          <a:effectLst/>
                          <a:latin typeface="微软雅黑" panose="020B0503020204020204" pitchFamily="34" charset="-122"/>
                          <a:ea typeface="微软雅黑" panose="020B0503020204020204" pitchFamily="34" charset="-122"/>
                          <a:sym typeface="+mn-ea"/>
                        </a:rPr>
                        <a:t>制定了数据库的管理规范、使用细则及监督管理制度，并有数据的审核制度，确保数据库的真实、客观、准确</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ctr" rtl="0" fontAlgn="ct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l" rtl="0" fontAlgn="ctr"/>
                      <a:r>
                        <a:rPr lang="zh-CN" altLang="en-US" sz="1050" dirty="0">
                          <a:effectLst/>
                          <a:latin typeface="微软雅黑" panose="020B0503020204020204" pitchFamily="34" charset="-122"/>
                          <a:ea typeface="微软雅黑" panose="020B0503020204020204" pitchFamily="34" charset="-122"/>
                          <a:cs typeface="微软雅黑" panose="020B0503020204020204" pitchFamily="34" charset="-122"/>
                          <a:sym typeface="+mn-ea"/>
                        </a:rPr>
                        <a:t>系统判定，所有通过审核的医院直接得分</a:t>
                      </a:r>
                      <a:endParaRPr lang="zh-CN" altLang="en-US" sz="105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a:solidFill>
                        <a:srgbClr val="AC0000"/>
                      </a:solidFill>
                      <a:prstDash val="soli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extLst>
                  <a:ext uri="{0D108BD9-81ED-4DB2-BD59-A6C34878D82A}">
                    <a16:rowId xmlns:a16="http://schemas.microsoft.com/office/drawing/2014/main" val="10005"/>
                  </a:ext>
                </a:extLst>
              </a:tr>
              <a:tr h="691515">
                <a:tc vMerge="1">
                  <a:txBody>
                    <a:bodyPr/>
                    <a:lstStyle/>
                    <a:p>
                      <a:endParaRPr lang="zh-CN"/>
                    </a:p>
                  </a:txBody>
                  <a:tcPr>
                    <a:lnL w="12700">
                      <a:solidFill>
                        <a:srgbClr val="AC0000"/>
                      </a:solidFill>
                      <a:prstDash val="solid"/>
                    </a:lnL>
                    <a:lnB w="12700">
                      <a:solidFill>
                        <a:srgbClr val="AC0000"/>
                      </a:solidFill>
                      <a:prstDash val="solid"/>
                    </a:lnB>
                  </a:tcPr>
                </a:tc>
                <a:tc>
                  <a:txBody>
                    <a:bodyPr/>
                    <a:lstStyle/>
                    <a:p>
                      <a:pPr marL="91440" algn="l" rtl="0" fontAlgn="ctr"/>
                      <a:r>
                        <a:rPr lang="zh-CN" altLang="en-US" sz="1200" dirty="0">
                          <a:solidFill>
                            <a:schemeClr val="tx1"/>
                          </a:solidFill>
                          <a:effectLst/>
                          <a:latin typeface="微软雅黑" panose="020B0503020204020204" pitchFamily="34" charset="-122"/>
                          <a:ea typeface="微软雅黑" panose="020B0503020204020204" pitchFamily="34" charset="-122"/>
                          <a:sym typeface="+mn-ea"/>
                        </a:rPr>
                        <a:t>患者的诊断、用药情况、检测、随访事件等可以溯源</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a:solidFill>
                        <a:srgbClr val="AC0000"/>
                      </a:solidFill>
                      <a:prstDash val="solid"/>
                    </a:lnB>
                    <a:solidFill>
                      <a:schemeClr val="bg1"/>
                    </a:solidFill>
                  </a:tcPr>
                </a:tc>
                <a:tc>
                  <a:txBody>
                    <a:bodyPr/>
                    <a:lstStyle/>
                    <a:p>
                      <a:pPr marL="91440" algn="ctr" rtl="0" fontAlgn="t"/>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a:solidFill>
                        <a:srgbClr val="AC0000"/>
                      </a:solidFill>
                      <a:prstDash val="solid"/>
                    </a:lnB>
                    <a:solidFill>
                      <a:schemeClr val="bg1"/>
                    </a:solidFill>
                  </a:tcPr>
                </a:tc>
                <a:tc>
                  <a:txBody>
                    <a:bodyPr/>
                    <a:lstStyle/>
                    <a:p>
                      <a:pPr marL="91440" algn="l" rtl="0" fontAlgn="t"/>
                      <a:r>
                        <a:rPr lang="zh-CN" altLang="en-US" sz="1050" dirty="0">
                          <a:effectLst/>
                          <a:latin typeface="微软雅黑" panose="020B0503020204020204" pitchFamily="34" charset="-122"/>
                          <a:ea typeface="微软雅黑" panose="020B0503020204020204" pitchFamily="34" charset="-122"/>
                          <a:cs typeface="微软雅黑" panose="020B0503020204020204" pitchFamily="34" charset="-122"/>
                          <a:sym typeface="+mn-ea"/>
                        </a:rPr>
                        <a:t>系统判定，所有通过审核的医院直接得分，后期巡查组检查时会抽查</a:t>
                      </a:r>
                      <a:r>
                        <a:rPr lang="zh-CN" altLang="en-US" sz="105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患者原始病例（纸质或其他形式）的留存情况</a:t>
                      </a:r>
                      <a:endParaRPr lang="en-US" altLang="zh-CN" sz="105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91440" algn="l" rtl="0" fontAlgn="t"/>
                      <a:endParaRPr lang="zh-CN" altLang="en-US" sz="105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a:solidFill>
                        <a:srgbClr val="AC0000"/>
                      </a:solidFill>
                      <a:prstDash val="solid"/>
                    </a:lnR>
                    <a:lnT w="12700" cap="flat" cmpd="sng" algn="ctr">
                      <a:solidFill>
                        <a:srgbClr val="A31620"/>
                      </a:solidFill>
                      <a:prstDash val="sysDot"/>
                      <a:round/>
                      <a:headEnd type="none" w="med" len="med"/>
                      <a:tailEnd type="none" w="med" len="med"/>
                    </a:lnT>
                    <a:lnB w="12700">
                      <a:solidFill>
                        <a:srgbClr val="AC0000"/>
                      </a:solidFill>
                      <a:prstDash val="solid"/>
                    </a:lnB>
                    <a:solidFill>
                      <a:schemeClr val="bg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715" imgH="5715" progId="TCLayout.ActiveDocument.1">
                  <p:embed/>
                </p:oleObj>
              </mc:Choice>
              <mc:Fallback>
                <p:oleObj name="think-cell Slide" r:id="rId4" imgW="5715" imgH="571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title"/>
          </p:nvPr>
        </p:nvSpPr>
        <p:spPr>
          <a:xfrm>
            <a:off x="838200" y="889000"/>
            <a:ext cx="6271260" cy="738505"/>
          </a:xfrm>
        </p:spPr>
        <p:txBody>
          <a:bodyPr>
            <a:normAutofit/>
          </a:bodyPr>
          <a:lstStyle/>
          <a:p>
            <a:r>
              <a:rPr sz="2800" dirty="0">
                <a:sym typeface="+mn-ea"/>
              </a:rPr>
              <a:t>协作单位认证考核评分规则说明</a:t>
            </a:r>
            <a:endParaRPr lang="en-US" sz="2800" dirty="0"/>
          </a:p>
        </p:txBody>
      </p:sp>
      <p:sp>
        <p:nvSpPr>
          <p:cNvPr id="7" name="Title 2"/>
          <p:cNvSpPr>
            <a:spLocks noGrp="1"/>
          </p:cNvSpPr>
          <p:nvPr/>
        </p:nvSpPr>
        <p:spPr>
          <a:xfrm>
            <a:off x="838200" y="1477645"/>
            <a:ext cx="6271260" cy="7385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tx1">
                    <a:lumMod val="75000"/>
                    <a:lumOff val="25000"/>
                  </a:schemeClr>
                </a:solidFill>
              </a:rPr>
              <a:t>二、根据上传的文件评分</a:t>
            </a:r>
            <a:endParaRPr lang="en-US" altLang="zh-CN" sz="2000" dirty="0">
              <a:solidFill>
                <a:schemeClr val="tx1">
                  <a:lumMod val="75000"/>
                  <a:lumOff val="25000"/>
                </a:schemeClr>
              </a:solidFill>
            </a:endParaRPr>
          </a:p>
        </p:txBody>
      </p:sp>
      <p:sp>
        <p:nvSpPr>
          <p:cNvPr id="12" name="文本框 11"/>
          <p:cNvSpPr txBox="1"/>
          <p:nvPr/>
        </p:nvSpPr>
        <p:spPr>
          <a:xfrm>
            <a:off x="944245" y="2104390"/>
            <a:ext cx="10790555" cy="419795"/>
          </a:xfrm>
          <a:prstGeom prst="rect">
            <a:avLst/>
          </a:prstGeom>
          <a:noFill/>
        </p:spPr>
        <p:txBody>
          <a:bodyPr wrap="square" rtlCol="0">
            <a:spAutoFit/>
          </a:bodyPr>
          <a:lstStyle/>
          <a:p>
            <a:pPr>
              <a:lnSpc>
                <a:spcPct val="150000"/>
              </a:lnSpc>
              <a:spcBef>
                <a:spcPts val="0"/>
              </a:spcBef>
              <a:spcAft>
                <a:spcPts val="0"/>
              </a:spcAft>
            </a:pPr>
            <a:r>
              <a:rPr lang="zh-CN" sz="1600" dirty="0">
                <a:latin typeface="微软雅黑 Light" panose="020B0502040204020203" charset="-122"/>
                <a:ea typeface="微软雅黑 Light" panose="020B0502040204020203" charset="-122"/>
                <a:cs typeface="微软雅黑 Light" panose="020B0502040204020203" charset="-122"/>
              </a:rPr>
              <a:t>根据提交认证资料人员是否上传文件及上传的文件是否符合要求进行评分</a:t>
            </a:r>
            <a:r>
              <a:rPr lang="zh-CN" altLang="en-US" sz="1600" dirty="0">
                <a:latin typeface="微软雅黑 Light" panose="020B0502040204020203" charset="-122"/>
                <a:ea typeface="微软雅黑 Light" panose="020B0502040204020203" charset="-122"/>
                <a:cs typeface="微软雅黑 Light" panose="020B0502040204020203" charset="-122"/>
              </a:rPr>
              <a:t>，满分</a:t>
            </a:r>
            <a:r>
              <a:rPr lang="en-US" altLang="zh-CN" sz="1600" dirty="0">
                <a:latin typeface="微软雅黑 Light" panose="020B0502040204020203" charset="-122"/>
                <a:ea typeface="微软雅黑 Light" panose="020B0502040204020203" charset="-122"/>
                <a:cs typeface="微软雅黑 Light" panose="020B0502040204020203" charset="-122"/>
              </a:rPr>
              <a:t>110</a:t>
            </a:r>
            <a:r>
              <a:rPr lang="zh-CN" altLang="en-US" sz="1600" dirty="0">
                <a:latin typeface="微软雅黑 Light" panose="020B0502040204020203" charset="-122"/>
                <a:ea typeface="微软雅黑 Light" panose="020B0502040204020203" charset="-122"/>
                <a:cs typeface="微软雅黑 Light" panose="020B0502040204020203" charset="-122"/>
              </a:rPr>
              <a:t>分</a:t>
            </a:r>
            <a:endParaRPr lang="zh-CN" sz="1600" dirty="0">
              <a:latin typeface="微软雅黑 Light" panose="020B0502040204020203" charset="-122"/>
              <a:ea typeface="微软雅黑 Light" panose="020B0502040204020203" charset="-122"/>
              <a:cs typeface="微软雅黑 Light" panose="020B0502040204020203" charset="-122"/>
            </a:endParaRPr>
          </a:p>
        </p:txBody>
      </p:sp>
      <p:graphicFrame>
        <p:nvGraphicFramePr>
          <p:cNvPr id="8" name="Table 10"/>
          <p:cNvGraphicFramePr>
            <a:graphicFrameLocks noGrp="1"/>
          </p:cNvGraphicFramePr>
          <p:nvPr>
            <p:custDataLst>
              <p:tags r:id="rId2"/>
            </p:custDataLst>
          </p:nvPr>
        </p:nvGraphicFramePr>
        <p:xfrm>
          <a:off x="737870" y="3070225"/>
          <a:ext cx="10885170" cy="2635250"/>
        </p:xfrm>
        <a:graphic>
          <a:graphicData uri="http://schemas.openxmlformats.org/drawingml/2006/table">
            <a:tbl>
              <a:tblPr firstRow="1" bandRow="1">
                <a:tableStyleId>{21E4AEA4-8DFA-4A89-87EB-49C32662AFE0}</a:tableStyleId>
              </a:tblPr>
              <a:tblGrid>
                <a:gridCol w="1944370">
                  <a:extLst>
                    <a:ext uri="{9D8B030D-6E8A-4147-A177-3AD203B41FA5}">
                      <a16:colId xmlns:a16="http://schemas.microsoft.com/office/drawing/2014/main" val="20000"/>
                    </a:ext>
                  </a:extLst>
                </a:gridCol>
                <a:gridCol w="3498850">
                  <a:extLst>
                    <a:ext uri="{9D8B030D-6E8A-4147-A177-3AD203B41FA5}">
                      <a16:colId xmlns:a16="http://schemas.microsoft.com/office/drawing/2014/main" val="20001"/>
                    </a:ext>
                  </a:extLst>
                </a:gridCol>
                <a:gridCol w="2720340">
                  <a:extLst>
                    <a:ext uri="{9D8B030D-6E8A-4147-A177-3AD203B41FA5}">
                      <a16:colId xmlns:a16="http://schemas.microsoft.com/office/drawing/2014/main" val="20002"/>
                    </a:ext>
                  </a:extLst>
                </a:gridCol>
                <a:gridCol w="2721610">
                  <a:extLst>
                    <a:ext uri="{9D8B030D-6E8A-4147-A177-3AD203B41FA5}">
                      <a16:colId xmlns:a16="http://schemas.microsoft.com/office/drawing/2014/main" val="20003"/>
                    </a:ext>
                  </a:extLst>
                </a:gridCol>
              </a:tblGrid>
              <a:tr h="390525">
                <a:tc>
                  <a:txBody>
                    <a:bodyPr/>
                    <a:lstStyle/>
                    <a:p>
                      <a:pPr algn="ctr" rtl="0" fontAlgn="ctr"/>
                      <a:r>
                        <a:rPr lang="zh-CN" altLang="en-US" sz="1200" u="none" strike="noStrike" dirty="0">
                          <a:effectLst/>
                          <a:latin typeface="微软雅黑" panose="020B0503020204020204" pitchFamily="34" charset="-122"/>
                          <a:ea typeface="微软雅黑" panose="020B0503020204020204" pitchFamily="34" charset="-122"/>
                        </a:rPr>
                        <a:t>条目</a:t>
                      </a:r>
                      <a:endParaRPr lang="zh-CN" altLang="en-US" sz="1200" b="1" i="0" u="none" strike="noStrike" dirty="0">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lnL w="12700">
                      <a:solidFill>
                        <a:srgbClr val="AC0000"/>
                      </a:solidFill>
                      <a:prstDash val="solid"/>
                    </a:lnL>
                    <a:lnT w="12700">
                      <a:solidFill>
                        <a:srgbClr val="AC0000"/>
                      </a:solidFill>
                      <a:prstDash val="solid"/>
                    </a:lnT>
                    <a:lnB w="12700" cap="flat" cmpd="sng" algn="ctr">
                      <a:solidFill>
                        <a:srgbClr val="A31620"/>
                      </a:solidFill>
                      <a:prstDash val="solid"/>
                      <a:round/>
                      <a:headEnd type="none" w="med" len="med"/>
                      <a:tailEnd type="none" w="med" len="med"/>
                    </a:lnB>
                    <a:solidFill>
                      <a:srgbClr val="A31620"/>
                    </a:solidFill>
                  </a:tcPr>
                </a:tc>
                <a:tc>
                  <a:txBody>
                    <a:bodyPr/>
                    <a:lstStyle/>
                    <a:p>
                      <a:pPr algn="ctr" rtl="0" fontAlgn="ctr"/>
                      <a:r>
                        <a:rPr lang="zh-CN" altLang="en-US" sz="1200" u="none" strike="noStrike" dirty="0">
                          <a:effectLst/>
                          <a:latin typeface="微软雅黑" panose="020B0503020204020204" pitchFamily="34" charset="-122"/>
                          <a:ea typeface="微软雅黑" panose="020B0503020204020204" pitchFamily="34" charset="-122"/>
                        </a:rPr>
                        <a:t>细则</a:t>
                      </a:r>
                      <a:endParaRPr lang="zh-CN" altLang="en-US" sz="1200" b="1" i="0" u="none" strike="noStrike" dirty="0">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lnT w="12700">
                      <a:solidFill>
                        <a:srgbClr val="AC0000"/>
                      </a:solidFill>
                      <a:prstDash val="solid"/>
                    </a:lnT>
                    <a:lnB w="12700" cap="flat" cmpd="sng" algn="ctr">
                      <a:solidFill>
                        <a:srgbClr val="A31620"/>
                      </a:solidFill>
                      <a:prstDash val="solid"/>
                      <a:round/>
                      <a:headEnd type="none" w="med" len="med"/>
                      <a:tailEnd type="none" w="med" len="med"/>
                    </a:lnB>
                    <a:solidFill>
                      <a:srgbClr val="A31620"/>
                    </a:solidFill>
                  </a:tcPr>
                </a:tc>
                <a:tc>
                  <a:txBody>
                    <a:bodyPr/>
                    <a:lstStyle/>
                    <a:p>
                      <a:pPr algn="ctr" rtl="0" fontAlgn="ctr"/>
                      <a:r>
                        <a:rPr lang="zh-CN" altLang="en-US" sz="1200" u="none" strike="noStrike" dirty="0">
                          <a:effectLst/>
                          <a:latin typeface="微软雅黑" panose="020B0503020204020204" pitchFamily="34" charset="-122"/>
                          <a:ea typeface="微软雅黑" panose="020B0503020204020204" pitchFamily="34" charset="-122"/>
                        </a:rPr>
                        <a:t>评分标准</a:t>
                      </a:r>
                      <a:endParaRPr lang="zh-CN" altLang="en-US" sz="1200" b="1" i="0" u="none" strike="noStrike" dirty="0">
                        <a:solidFill>
                          <a:srgbClr val="FFFFFF"/>
                        </a:solidFill>
                        <a:effectLst/>
                        <a:latin typeface="微软雅黑" panose="020B0503020204020204" pitchFamily="34" charset="-122"/>
                        <a:ea typeface="微软雅黑" panose="020B0503020204020204" pitchFamily="34" charset="-122"/>
                      </a:endParaRPr>
                    </a:p>
                  </a:txBody>
                  <a:tcPr marL="9525" marR="9525" marT="9525" marB="0" anchor="ctr">
                    <a:lnT w="12700">
                      <a:solidFill>
                        <a:srgbClr val="AC0000"/>
                      </a:solidFill>
                      <a:prstDash val="solid"/>
                    </a:lnT>
                    <a:lnB w="12700" cap="flat" cmpd="sng" algn="ctr">
                      <a:solidFill>
                        <a:srgbClr val="A31620"/>
                      </a:solidFill>
                      <a:prstDash val="solid"/>
                      <a:round/>
                      <a:headEnd type="none" w="med" len="med"/>
                      <a:tailEnd type="none" w="med" len="med"/>
                    </a:lnB>
                    <a:solidFill>
                      <a:srgbClr val="A31620"/>
                    </a:solidFill>
                  </a:tcPr>
                </a:tc>
                <a:tc>
                  <a:txBody>
                    <a:bodyPr/>
                    <a:lstStyle/>
                    <a:p>
                      <a:pPr marL="0" algn="ctr" defTabSz="647700" rtl="0" eaLnBrk="1" fontAlgn="ctr" latinLnBrk="0" hangingPunct="1"/>
                      <a:r>
                        <a:rPr lang="zh-CN" altLang="en-US" sz="1200" b="1" u="none" strike="noStrike" kern="1200" dirty="0">
                          <a:solidFill>
                            <a:schemeClr val="lt1"/>
                          </a:solidFill>
                          <a:effectLst/>
                          <a:latin typeface="微软雅黑" panose="020B0503020204020204" pitchFamily="34" charset="-122"/>
                          <a:ea typeface="微软雅黑" panose="020B0503020204020204" pitchFamily="34" charset="-122"/>
                          <a:cs typeface="+mn-cs"/>
                        </a:rPr>
                        <a:t>评分细则</a:t>
                      </a:r>
                    </a:p>
                  </a:txBody>
                  <a:tcPr marL="9525" marR="9525" marT="9525" marB="0" anchor="ctr">
                    <a:lnR w="12700">
                      <a:solidFill>
                        <a:srgbClr val="AC0000"/>
                      </a:solidFill>
                      <a:prstDash val="solid"/>
                    </a:lnR>
                    <a:lnT w="12700">
                      <a:solidFill>
                        <a:srgbClr val="AC0000"/>
                      </a:solidFill>
                      <a:prstDash val="solid"/>
                    </a:lnT>
                    <a:lnB w="12700" cap="flat" cmpd="sng" algn="ctr">
                      <a:solidFill>
                        <a:srgbClr val="A31620"/>
                      </a:solidFill>
                      <a:prstDash val="solid"/>
                      <a:round/>
                      <a:headEnd type="none" w="med" len="med"/>
                      <a:tailEnd type="none" w="med" len="med"/>
                    </a:lnB>
                    <a:solidFill>
                      <a:srgbClr val="A31620"/>
                    </a:solidFill>
                  </a:tcPr>
                </a:tc>
                <a:extLst>
                  <a:ext uri="{0D108BD9-81ED-4DB2-BD59-A6C34878D82A}">
                    <a16:rowId xmlns:a16="http://schemas.microsoft.com/office/drawing/2014/main" val="10000"/>
                  </a:ext>
                </a:extLst>
              </a:tr>
              <a:tr h="812800">
                <a:tc>
                  <a:txBody>
                    <a:bodyPr/>
                    <a:lstStyle/>
                    <a:p>
                      <a:pPr algn="ctr" rtl="0" fontAlgn="ctr">
                        <a:buNone/>
                      </a:pP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交流及培训</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olid"/>
                    </a:lnL>
                    <a:lnR w="12700" cap="flat" cmpd="sng" algn="ctr">
                      <a:solidFill>
                        <a:srgbClr val="A31620"/>
                      </a:solidFill>
                      <a:prstDash val="sysDot"/>
                      <a:round/>
                      <a:headEnd type="none" w="med" len="med"/>
                      <a:tailEnd type="none" w="med" len="med"/>
                    </a:lnR>
                    <a:lnT w="12700" cap="flat" cmpd="sng" algn="ctr">
                      <a:solidFill>
                        <a:srgbClr val="A31620"/>
                      </a:solidFill>
                      <a:prstDash val="solid"/>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l" rtl="0" fontAlgn="ct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组织医院内或院际</a:t>
                      </a: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型炎症皮肤病相关学习交流会</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olid"/>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l" rtl="0" fontAlgn="t">
                        <a:buNone/>
                      </a:pP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上传资料，</a:t>
                      </a: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olid"/>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l" rtl="0" fontAlgn="t">
                        <a:buNone/>
                      </a:pPr>
                      <a:r>
                        <a:rPr lang="zh-CN" altLang="en-US" sz="1050" dirty="0">
                          <a:effectLst/>
                          <a:latin typeface="微软雅黑" panose="020B0503020204020204" pitchFamily="34" charset="-122"/>
                          <a:ea typeface="微软雅黑" panose="020B0503020204020204" pitchFamily="34" charset="-122"/>
                          <a:cs typeface="微软雅黑" panose="020B0503020204020204" pitchFamily="34" charset="-122"/>
                          <a:sym typeface="+mn-ea"/>
                        </a:rPr>
                        <a:t>系统收集</a:t>
                      </a:r>
                      <a:r>
                        <a:rPr lang="en-US" altLang="zh-CN" sz="105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050" dirty="0">
                          <a:effectLst/>
                          <a:latin typeface="微软雅黑" panose="020B0503020204020204" pitchFamily="34" charset="-122"/>
                          <a:ea typeface="微软雅黑" panose="020B0503020204020204" pitchFamily="34" charset="-122"/>
                          <a:cs typeface="微软雅黑" panose="020B0503020204020204" pitchFamily="34" charset="-122"/>
                          <a:sym typeface="+mn-ea"/>
                        </a:rPr>
                        <a:t>人工判定，通过评分系统线上收集，各单位上传证明材料</a:t>
                      </a:r>
                      <a:r>
                        <a:rPr lang="zh-CN" altLang="en-US" sz="105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05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100</a:t>
                      </a:r>
                      <a:r>
                        <a:rPr lang="zh-CN" altLang="en-US" sz="105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家开启动会的单位由会务公司提供名单，其他单位提供会议日程及照片，内容需包含“</a:t>
                      </a:r>
                      <a:r>
                        <a:rPr lang="en-US" altLang="zh-CN" sz="105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05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型炎症”字样）</a:t>
                      </a:r>
                      <a:endParaRPr lang="zh-CN" altLang="en-US" sz="105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a:solidFill>
                        <a:srgbClr val="AC0000"/>
                      </a:solidFill>
                      <a:prstDash val="solid"/>
                    </a:lnR>
                    <a:lnT w="12700" cap="flat" cmpd="sng" algn="ctr">
                      <a:solidFill>
                        <a:srgbClr val="A31620"/>
                      </a:solidFill>
                      <a:prstDash val="solid"/>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685800">
                <a:tc rowSpan="2">
                  <a:txBody>
                    <a:bodyPr/>
                    <a:lstStyle/>
                    <a:p>
                      <a:pPr algn="ctr" rtl="0" fontAlgn="ctr"/>
                      <a:r>
                        <a:rPr lang="en-US" altLang="zh-CN"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型炎症专业人员和门诊</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oli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a:solidFill>
                        <a:srgbClr val="AC0000"/>
                      </a:solidFill>
                      <a:prstDash val="solid"/>
                    </a:lnB>
                    <a:solidFill>
                      <a:schemeClr val="bg1"/>
                    </a:solidFill>
                  </a:tcPr>
                </a:tc>
                <a:tc>
                  <a:txBody>
                    <a:bodyPr/>
                    <a:lstStyle/>
                    <a:p>
                      <a:pPr marL="91440" algn="l" rtl="0" fontAlgn="ct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皮炎</a:t>
                      </a:r>
                      <a:r>
                        <a:rPr lang="en-US" altLang="zh-CN"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湿疹专业方向医生</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l" rtl="0" fontAlgn="ct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上传资料，每位医生</a:t>
                      </a:r>
                      <a:r>
                        <a:rPr lang="en-US" altLang="zh-CN"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分，</a:t>
                      </a:r>
                      <a:r>
                        <a:rPr lang="en-US" altLang="zh-CN"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50</a:t>
                      </a: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分封顶</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tc>
                  <a:txBody>
                    <a:bodyPr/>
                    <a:lstStyle/>
                    <a:p>
                      <a:pPr marL="91440" algn="l" rtl="0" fontAlgn="ctr"/>
                      <a:r>
                        <a:rPr lang="zh-CN" altLang="en-US"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系统收集</a:t>
                      </a:r>
                      <a:r>
                        <a:rPr lang="en-US" altLang="zh-CN"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人工判定，通过评分系统线上收集，各单位上传证明材料（资料应为医院网站截图或院内宣传栏照片以说明医生的专业方向中包含皮炎</a:t>
                      </a:r>
                      <a:r>
                        <a:rPr lang="en-US" altLang="zh-CN"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湿疹</a:t>
                      </a:r>
                      <a:r>
                        <a:rPr lang="en-US" altLang="zh-CN"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特应性皮炎）</a:t>
                      </a:r>
                      <a:endParaRPr lang="zh-CN" altLang="en-US" sz="105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a:solidFill>
                        <a:srgbClr val="AC0000"/>
                      </a:solidFill>
                      <a:prstDash val="solid"/>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solidFill>
                      <a:schemeClr val="bg1"/>
                    </a:solidFill>
                  </a:tcPr>
                </a:tc>
                <a:extLst>
                  <a:ext uri="{0D108BD9-81ED-4DB2-BD59-A6C34878D82A}">
                    <a16:rowId xmlns:a16="http://schemas.microsoft.com/office/drawing/2014/main" val="10002"/>
                  </a:ext>
                </a:extLst>
              </a:tr>
              <a:tr h="746125">
                <a:tc vMerge="1">
                  <a:txBody>
                    <a:bodyPr/>
                    <a:lstStyle/>
                    <a:p>
                      <a:endParaRPr lang="zh-CN"/>
                    </a:p>
                  </a:txBody>
                  <a:tcPr>
                    <a:lnL w="12700">
                      <a:solidFill>
                        <a:srgbClr val="AC0000"/>
                      </a:solidFill>
                      <a:prstDash val="solid"/>
                    </a:lnL>
                    <a:lnB w="12700">
                      <a:solidFill>
                        <a:srgbClr val="AC0000"/>
                      </a:solidFill>
                      <a:prstDash val="solid"/>
                    </a:lnB>
                  </a:tcPr>
                </a:tc>
                <a:tc>
                  <a:txBody>
                    <a:bodyPr/>
                    <a:lstStyle/>
                    <a:p>
                      <a:pPr marL="91440" algn="l" rtl="0" fontAlgn="ct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每周有皮炎</a:t>
                      </a:r>
                      <a:r>
                        <a:rPr lang="en-US" altLang="zh-CN"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湿疹为专业方向的皮肤科医生出诊</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a:solidFill>
                        <a:srgbClr val="AC0000"/>
                      </a:solidFill>
                      <a:prstDash val="solid"/>
                    </a:lnB>
                    <a:solidFill>
                      <a:schemeClr val="bg1"/>
                    </a:solidFill>
                  </a:tcPr>
                </a:tc>
                <a:tc>
                  <a:txBody>
                    <a:bodyPr/>
                    <a:lstStyle/>
                    <a:p>
                      <a:pPr marL="91440" algn="l" rtl="0" fontAlgn="t"/>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现场抽查、上传证明材料，每半天</a:t>
                      </a:r>
                      <a:r>
                        <a:rPr lang="en-US" altLang="zh-CN"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分，</a:t>
                      </a:r>
                      <a:r>
                        <a:rPr lang="en-US" altLang="zh-CN"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40</a:t>
                      </a:r>
                      <a:r>
                        <a:rPr lang="zh-CN" altLang="en-US" sz="120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分封顶</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cap="flat" cmpd="sng" algn="ctr">
                      <a:solidFill>
                        <a:srgbClr val="A31620"/>
                      </a:solidFill>
                      <a:prstDash val="sysDot"/>
                      <a:round/>
                      <a:headEnd type="none" w="med" len="med"/>
                      <a:tailEnd type="none" w="med" len="med"/>
                    </a:lnR>
                    <a:lnT w="12700" cap="flat" cmpd="sng" algn="ctr">
                      <a:solidFill>
                        <a:srgbClr val="A31620"/>
                      </a:solidFill>
                      <a:prstDash val="sysDot"/>
                      <a:round/>
                      <a:headEnd type="none" w="med" len="med"/>
                      <a:tailEnd type="none" w="med" len="med"/>
                    </a:lnT>
                    <a:lnB w="12700">
                      <a:solidFill>
                        <a:srgbClr val="AC0000"/>
                      </a:solidFill>
                      <a:prstDash val="solid"/>
                    </a:lnB>
                    <a:solidFill>
                      <a:schemeClr val="bg1"/>
                    </a:solidFill>
                  </a:tcPr>
                </a:tc>
                <a:tc>
                  <a:txBody>
                    <a:bodyPr/>
                    <a:lstStyle/>
                    <a:p>
                      <a:pPr marL="91440" algn="l" rtl="0" fontAlgn="t"/>
                      <a:r>
                        <a:rPr lang="zh-CN" altLang="en-US"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系统收集</a:t>
                      </a:r>
                      <a:r>
                        <a:rPr lang="en-US" altLang="zh-CN"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050" u="none" strike="noStrike" dirty="0">
                          <a:effectLst/>
                          <a:latin typeface="微软雅黑" panose="020B0503020204020204" pitchFamily="34" charset="-122"/>
                          <a:ea typeface="微软雅黑" panose="020B0503020204020204" pitchFamily="34" charset="-122"/>
                          <a:cs typeface="微软雅黑" panose="020B0503020204020204" pitchFamily="34" charset="-122"/>
                        </a:rPr>
                        <a:t>人工判定，通过评分系统线上收集，各单位上传证明材料（资料应为医院网站或挂号系统截图或院内宣传栏照片以说明相关医生的出诊情况）</a:t>
                      </a:r>
                      <a:endParaRPr lang="zh-CN" altLang="en-US" sz="105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cap="flat" cmpd="sng" algn="ctr">
                      <a:solidFill>
                        <a:srgbClr val="A31620"/>
                      </a:solidFill>
                      <a:prstDash val="sysDot"/>
                      <a:round/>
                      <a:headEnd type="none" w="med" len="med"/>
                      <a:tailEnd type="none" w="med" len="med"/>
                    </a:lnL>
                    <a:lnR w="12700">
                      <a:solidFill>
                        <a:srgbClr val="AC0000"/>
                      </a:solidFill>
                      <a:prstDash val="solid"/>
                    </a:lnR>
                    <a:lnT w="12700" cap="flat" cmpd="sng" algn="ctr">
                      <a:solidFill>
                        <a:srgbClr val="A31620"/>
                      </a:solidFill>
                      <a:prstDash val="sysDot"/>
                      <a:round/>
                      <a:headEnd type="none" w="med" len="med"/>
                      <a:tailEnd type="none" w="med" len="med"/>
                    </a:lnT>
                    <a:lnB w="12700">
                      <a:solidFill>
                        <a:srgbClr val="AC0000"/>
                      </a:solidFill>
                      <a:prstDash val="solid"/>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715" imgH="5715" progId="TCLayout.ActiveDocument.1">
                  <p:embed/>
                </p:oleObj>
              </mc:Choice>
              <mc:Fallback>
                <p:oleObj name="think-cell Slide" r:id="rId5" imgW="5715" imgH="571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title"/>
          </p:nvPr>
        </p:nvSpPr>
        <p:spPr>
          <a:xfrm>
            <a:off x="838200" y="889000"/>
            <a:ext cx="6271260" cy="738505"/>
          </a:xfrm>
        </p:spPr>
        <p:txBody>
          <a:bodyPr>
            <a:normAutofit/>
          </a:bodyPr>
          <a:lstStyle/>
          <a:p>
            <a:r>
              <a:rPr sz="2800" dirty="0">
                <a:sym typeface="+mn-ea"/>
              </a:rPr>
              <a:t>协作单位认证考核评分规则说明</a:t>
            </a:r>
            <a:endParaRPr lang="en-US" sz="2800" dirty="0"/>
          </a:p>
        </p:txBody>
      </p:sp>
      <p:sp>
        <p:nvSpPr>
          <p:cNvPr id="7" name="Title 2"/>
          <p:cNvSpPr>
            <a:spLocks noGrp="1"/>
          </p:cNvSpPr>
          <p:nvPr/>
        </p:nvSpPr>
        <p:spPr>
          <a:xfrm>
            <a:off x="838200" y="1462405"/>
            <a:ext cx="6644640" cy="7385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tx1">
                    <a:lumMod val="75000"/>
                    <a:lumOff val="25000"/>
                  </a:schemeClr>
                </a:solidFill>
              </a:rPr>
              <a:t>三、人工判定评分</a:t>
            </a:r>
            <a:endParaRPr lang="en-US" altLang="zh-CN" sz="2000" dirty="0">
              <a:solidFill>
                <a:schemeClr val="tx1">
                  <a:lumMod val="75000"/>
                  <a:lumOff val="25000"/>
                </a:schemeClr>
              </a:solidFill>
            </a:endParaRPr>
          </a:p>
        </p:txBody>
      </p:sp>
      <p:sp>
        <p:nvSpPr>
          <p:cNvPr id="12" name="文本框 11"/>
          <p:cNvSpPr txBox="1"/>
          <p:nvPr/>
        </p:nvSpPr>
        <p:spPr>
          <a:xfrm>
            <a:off x="944245" y="2020570"/>
            <a:ext cx="10790555" cy="419795"/>
          </a:xfrm>
          <a:prstGeom prst="rect">
            <a:avLst/>
          </a:prstGeom>
          <a:noFill/>
        </p:spPr>
        <p:txBody>
          <a:bodyPr wrap="square" rtlCol="0">
            <a:spAutoFit/>
          </a:bodyPr>
          <a:lstStyle/>
          <a:p>
            <a:pPr>
              <a:lnSpc>
                <a:spcPct val="150000"/>
              </a:lnSpc>
              <a:spcBef>
                <a:spcPts val="0"/>
              </a:spcBef>
              <a:spcAft>
                <a:spcPts val="0"/>
              </a:spcAft>
            </a:pPr>
            <a:r>
              <a:rPr lang="zh-CN" sz="1600" dirty="0">
                <a:latin typeface="微软雅黑 Light" panose="020B0502040204020203" charset="-122"/>
                <a:ea typeface="微软雅黑 Light" panose="020B0502040204020203" charset="-122"/>
                <a:cs typeface="微软雅黑 Light" panose="020B0502040204020203" charset="-122"/>
              </a:rPr>
              <a:t>由人工线下进行判定并进行打分</a:t>
            </a:r>
            <a:r>
              <a:rPr lang="zh-CN" altLang="en-US" sz="1600" dirty="0">
                <a:latin typeface="微软雅黑 Light" panose="020B0502040204020203" charset="-122"/>
                <a:ea typeface="微软雅黑 Light" panose="020B0502040204020203" charset="-122"/>
                <a:cs typeface="微软雅黑 Light" panose="020B0502040204020203" charset="-122"/>
              </a:rPr>
              <a:t>，满分</a:t>
            </a:r>
            <a:r>
              <a:rPr lang="en-US" altLang="zh-CN" sz="1600" dirty="0">
                <a:latin typeface="微软雅黑 Light" panose="020B0502040204020203" charset="-122"/>
                <a:ea typeface="微软雅黑 Light" panose="020B0502040204020203" charset="-122"/>
                <a:cs typeface="微软雅黑 Light" panose="020B0502040204020203" charset="-122"/>
              </a:rPr>
              <a:t>110</a:t>
            </a:r>
            <a:r>
              <a:rPr lang="zh-CN" altLang="en-US" sz="1600" dirty="0">
                <a:latin typeface="微软雅黑 Light" panose="020B0502040204020203" charset="-122"/>
                <a:ea typeface="微软雅黑 Light" panose="020B0502040204020203" charset="-122"/>
                <a:cs typeface="微软雅黑 Light" panose="020B0502040204020203" charset="-122"/>
              </a:rPr>
              <a:t>分</a:t>
            </a:r>
            <a:endParaRPr lang="zh-CN" sz="1600" dirty="0">
              <a:latin typeface="微软雅黑 Light" panose="020B0502040204020203" charset="-122"/>
              <a:ea typeface="微软雅黑 Light" panose="020B0502040204020203" charset="-122"/>
              <a:cs typeface="微软雅黑 Light" panose="020B0502040204020203" charset="-122"/>
            </a:endParaRPr>
          </a:p>
        </p:txBody>
      </p:sp>
      <p:graphicFrame>
        <p:nvGraphicFramePr>
          <p:cNvPr id="2" name="Table 6"/>
          <p:cNvGraphicFramePr>
            <a:graphicFrameLocks noGrp="1"/>
          </p:cNvGraphicFramePr>
          <p:nvPr>
            <p:custDataLst>
              <p:tags r:id="rId2"/>
            </p:custDataLst>
          </p:nvPr>
        </p:nvGraphicFramePr>
        <p:xfrm>
          <a:off x="838200" y="2729230"/>
          <a:ext cx="10614660" cy="3651885"/>
        </p:xfrm>
        <a:graphic>
          <a:graphicData uri="http://schemas.openxmlformats.org/drawingml/2006/table">
            <a:tbl>
              <a:tblPr firstRow="1" bandRow="1">
                <a:tableStyleId>{21E4AEA4-8DFA-4A89-87EB-49C32662AFE0}</a:tableStyleId>
              </a:tblPr>
              <a:tblGrid>
                <a:gridCol w="1976755">
                  <a:extLst>
                    <a:ext uri="{9D8B030D-6E8A-4147-A177-3AD203B41FA5}">
                      <a16:colId xmlns:a16="http://schemas.microsoft.com/office/drawing/2014/main" val="20000"/>
                    </a:ext>
                  </a:extLst>
                </a:gridCol>
                <a:gridCol w="3421380">
                  <a:extLst>
                    <a:ext uri="{9D8B030D-6E8A-4147-A177-3AD203B41FA5}">
                      <a16:colId xmlns:a16="http://schemas.microsoft.com/office/drawing/2014/main" val="20001"/>
                    </a:ext>
                  </a:extLst>
                </a:gridCol>
                <a:gridCol w="2440940">
                  <a:extLst>
                    <a:ext uri="{9D8B030D-6E8A-4147-A177-3AD203B41FA5}">
                      <a16:colId xmlns:a16="http://schemas.microsoft.com/office/drawing/2014/main" val="20002"/>
                    </a:ext>
                  </a:extLst>
                </a:gridCol>
                <a:gridCol w="2775585">
                  <a:extLst>
                    <a:ext uri="{9D8B030D-6E8A-4147-A177-3AD203B41FA5}">
                      <a16:colId xmlns:a16="http://schemas.microsoft.com/office/drawing/2014/main" val="20003"/>
                    </a:ext>
                  </a:extLst>
                </a:gridCol>
              </a:tblGrid>
              <a:tr h="384810">
                <a:tc>
                  <a:txBody>
                    <a:bodyPr/>
                    <a:lstStyle/>
                    <a:p>
                      <a:pPr algn="ctr" rtl="0" fontAlgn="ctr"/>
                      <a:r>
                        <a:rPr lang="zh-CN" altLang="en-US" sz="1200" b="1" i="0" u="none" strike="noStrike" dirty="0">
                          <a:solidFill>
                            <a:schemeClr val="bg1"/>
                          </a:solidFill>
                          <a:effectLst/>
                          <a:latin typeface="微软雅黑" panose="020B0503020204020204" pitchFamily="34" charset="-122"/>
                          <a:ea typeface="微软雅黑" panose="020B0503020204020204" pitchFamily="34" charset="-122"/>
                        </a:rPr>
                        <a:t>条目</a:t>
                      </a:r>
                    </a:p>
                  </a:txBody>
                  <a:tcPr marL="9525" marR="9525" marT="9525" marB="0" anchor="ctr">
                    <a:lnL w="12700">
                      <a:solidFill>
                        <a:srgbClr val="AC0000"/>
                      </a:solidFill>
                      <a:prstDash val="solid"/>
                    </a:lnL>
                    <a:lnR w="12700">
                      <a:solidFill>
                        <a:schemeClr val="bg1"/>
                      </a:solidFill>
                      <a:prstDash val="solid"/>
                    </a:lnR>
                    <a:lnT w="12700">
                      <a:solidFill>
                        <a:srgbClr val="AC0000"/>
                      </a:solidFill>
                      <a:prstDash val="solid"/>
                    </a:lnT>
                    <a:lnB w="12700">
                      <a:solidFill>
                        <a:srgbClr val="AC0000"/>
                      </a:solidFill>
                      <a:prstDash val="solid"/>
                    </a:lnB>
                    <a:solidFill>
                      <a:srgbClr val="A31620"/>
                    </a:solidFill>
                  </a:tcPr>
                </a:tc>
                <a:tc>
                  <a:txBody>
                    <a:bodyPr/>
                    <a:lstStyle/>
                    <a:p>
                      <a:pPr algn="ctr" rtl="0" fontAlgn="ctr"/>
                      <a:r>
                        <a:rPr lang="zh-CN" altLang="en-US" sz="1200" b="1" i="0" u="none" strike="noStrike" dirty="0">
                          <a:solidFill>
                            <a:schemeClr val="bg1"/>
                          </a:solidFill>
                          <a:effectLst/>
                          <a:latin typeface="微软雅黑" panose="020B0503020204020204" pitchFamily="34" charset="-122"/>
                          <a:ea typeface="微软雅黑" panose="020B0503020204020204" pitchFamily="34" charset="-122"/>
                        </a:rPr>
                        <a:t>细则</a:t>
                      </a:r>
                    </a:p>
                  </a:txBody>
                  <a:tcPr marL="9525" marR="9525" marT="9525" marB="0" anchor="ctr">
                    <a:lnL w="12700">
                      <a:solidFill>
                        <a:schemeClr val="bg1"/>
                      </a:solidFill>
                      <a:prstDash val="solid"/>
                    </a:lnL>
                    <a:lnR w="12700">
                      <a:solidFill>
                        <a:schemeClr val="bg1"/>
                      </a:solidFill>
                      <a:prstDash val="solid"/>
                    </a:lnR>
                    <a:lnT w="12700">
                      <a:solidFill>
                        <a:srgbClr val="AC0000"/>
                      </a:solidFill>
                      <a:prstDash val="solid"/>
                    </a:lnT>
                    <a:lnB w="12700">
                      <a:solidFill>
                        <a:srgbClr val="AC0000"/>
                      </a:solidFill>
                      <a:prstDash val="solid"/>
                    </a:lnB>
                    <a:solidFill>
                      <a:srgbClr val="A31620"/>
                    </a:solidFill>
                  </a:tcPr>
                </a:tc>
                <a:tc>
                  <a:txBody>
                    <a:bodyPr/>
                    <a:lstStyle/>
                    <a:p>
                      <a:pPr algn="ctr" rtl="0" fontAlgn="ctr"/>
                      <a:r>
                        <a:rPr lang="zh-CN" altLang="en-US" sz="1200" b="1" i="0" u="none" strike="noStrike" dirty="0">
                          <a:solidFill>
                            <a:schemeClr val="bg1"/>
                          </a:solidFill>
                          <a:effectLst/>
                          <a:latin typeface="微软雅黑" panose="020B0503020204020204" pitchFamily="34" charset="-122"/>
                          <a:ea typeface="微软雅黑" panose="020B0503020204020204" pitchFamily="34" charset="-122"/>
                        </a:rPr>
                        <a:t>评分标准</a:t>
                      </a:r>
                    </a:p>
                  </a:txBody>
                  <a:tcPr marL="9525" marR="9525" marT="9525" marB="0" anchor="ctr">
                    <a:lnL w="12700">
                      <a:solidFill>
                        <a:schemeClr val="bg1"/>
                      </a:solidFill>
                      <a:prstDash val="solid"/>
                    </a:lnL>
                    <a:lnR w="12700">
                      <a:solidFill>
                        <a:schemeClr val="bg1"/>
                      </a:solidFill>
                      <a:prstDash val="solid"/>
                    </a:lnR>
                    <a:lnT w="12700">
                      <a:solidFill>
                        <a:srgbClr val="AC0000"/>
                      </a:solidFill>
                      <a:prstDash val="solid"/>
                    </a:lnT>
                    <a:lnB w="12700">
                      <a:solidFill>
                        <a:srgbClr val="AC0000"/>
                      </a:solidFill>
                      <a:prstDash val="solid"/>
                    </a:lnB>
                    <a:solidFill>
                      <a:srgbClr val="A31620"/>
                    </a:solidFill>
                  </a:tcPr>
                </a:tc>
                <a:tc>
                  <a:txBody>
                    <a:bodyPr/>
                    <a:lstStyle/>
                    <a:p>
                      <a:pPr algn="ctr" rtl="0" fontAlgn="ctr"/>
                      <a:r>
                        <a:rPr lang="zh-CN" altLang="en-US" sz="1200" b="1" i="0" u="none" strike="noStrike" dirty="0">
                          <a:solidFill>
                            <a:schemeClr val="bg1"/>
                          </a:solidFill>
                          <a:effectLst/>
                          <a:latin typeface="微软雅黑" panose="020B0503020204020204" pitchFamily="34" charset="-122"/>
                          <a:ea typeface="微软雅黑" panose="020B0503020204020204" pitchFamily="34" charset="-122"/>
                        </a:rPr>
                        <a:t>评分标准</a:t>
                      </a:r>
                    </a:p>
                  </a:txBody>
                  <a:tcPr marL="9525" marR="9525" marT="9525" marB="0" anchor="ctr">
                    <a:lnL w="12700">
                      <a:solidFill>
                        <a:schemeClr val="bg1"/>
                      </a:solidFill>
                      <a:prstDash val="solid"/>
                    </a:lnL>
                    <a:lnR w="12700">
                      <a:solidFill>
                        <a:srgbClr val="AC0000"/>
                      </a:solidFill>
                      <a:prstDash val="solid"/>
                    </a:lnR>
                    <a:lnT w="12700">
                      <a:solidFill>
                        <a:srgbClr val="AC0000"/>
                      </a:solidFill>
                      <a:prstDash val="solid"/>
                    </a:lnT>
                    <a:lnB w="12700">
                      <a:solidFill>
                        <a:srgbClr val="AC0000"/>
                      </a:solidFill>
                      <a:prstDash val="solid"/>
                    </a:lnB>
                    <a:solidFill>
                      <a:srgbClr val="A31620"/>
                    </a:solidFill>
                  </a:tcPr>
                </a:tc>
                <a:extLst>
                  <a:ext uri="{0D108BD9-81ED-4DB2-BD59-A6C34878D82A}">
                    <a16:rowId xmlns:a16="http://schemas.microsoft.com/office/drawing/2014/main" val="10000"/>
                  </a:ext>
                </a:extLst>
              </a:tr>
              <a:tr h="1581785">
                <a:tc>
                  <a:txBody>
                    <a:bodyPr/>
                    <a:lstStyle/>
                    <a:p>
                      <a:pPr algn="ctr" rtl="0" fontAlgn="ct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型炎症专业人员和门诊</a:t>
                      </a:r>
                      <a:endParaRPr lang="zh-CN" altLang="en-US" sz="12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olid"/>
                    </a:lnL>
                    <a:lnR w="12700">
                      <a:solidFill>
                        <a:srgbClr val="AC0000"/>
                      </a:solidFill>
                      <a:prstDash val="sysDash"/>
                    </a:lnR>
                    <a:lnT w="12700">
                      <a:solidFill>
                        <a:srgbClr val="AC0000"/>
                      </a:solidFill>
                      <a:prstDash val="solid"/>
                    </a:lnT>
                    <a:lnB w="12700">
                      <a:solidFill>
                        <a:srgbClr val="AC0000"/>
                      </a:solidFill>
                      <a:prstDash val="sysDash"/>
                    </a:lnB>
                    <a:noFill/>
                  </a:tcPr>
                </a:tc>
                <a:tc>
                  <a:txBody>
                    <a:bodyPr/>
                    <a:lstStyle/>
                    <a:p>
                      <a:pPr marL="91440" algn="l" rtl="0" fontAlgn="ct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医院药房能够正常开具生物制剂，能够顺利开展</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型炎症生物制剂治疗</a:t>
                      </a:r>
                      <a:endParaRPr lang="zh-CN" altLang="en-US" sz="12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olid"/>
                    </a:lnT>
                    <a:lnB w="12700">
                      <a:solidFill>
                        <a:srgbClr val="AC0000"/>
                      </a:solidFill>
                      <a:prstDash val="sysDash"/>
                    </a:lnB>
                    <a:noFill/>
                  </a:tcPr>
                </a:tc>
                <a:tc>
                  <a:txBody>
                    <a:bodyPr/>
                    <a:lstStyle/>
                    <a:p>
                      <a:pPr marL="91440" algn="l" rtl="0" fontAlgn="t"/>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医院药房没有生物制剂</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0</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分，有生物制剂</a:t>
                      </a:r>
                      <a:r>
                        <a:rPr lang="en-US" alt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50</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2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olid"/>
                    </a:lnT>
                    <a:lnB w="12700">
                      <a:solidFill>
                        <a:srgbClr val="AC0000"/>
                      </a:solidFill>
                      <a:prstDash val="sysDash"/>
                    </a:lnB>
                    <a:noFill/>
                  </a:tcPr>
                </a:tc>
                <a:tc>
                  <a:txBody>
                    <a:bodyPr/>
                    <a:lstStyle/>
                    <a:p>
                      <a:pPr marL="91440" algn="l" defTabSz="685800" rtl="0" eaLnBrk="1" fontAlgn="ctr" latinLnBrk="0" hangingPunct="1"/>
                      <a:r>
                        <a:rPr lang="zh-CN" altLang="en-US" sz="1050" b="0" i="0" u="none" strike="noStrike"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由厂商提供数据</a:t>
                      </a:r>
                      <a:endParaRPr lang="zh-CN" altLang="en-US" sz="1050" b="0" i="0" u="none" strike="noStrike"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olid"/>
                    </a:lnR>
                    <a:lnT w="12700">
                      <a:solidFill>
                        <a:srgbClr val="AC0000"/>
                      </a:solidFill>
                      <a:prstDash val="solid"/>
                    </a:lnT>
                    <a:lnB w="12700">
                      <a:solidFill>
                        <a:srgbClr val="AC0000"/>
                      </a:solidFill>
                      <a:prstDash val="sysDash"/>
                    </a:lnB>
                    <a:noFill/>
                  </a:tcPr>
                </a:tc>
                <a:extLst>
                  <a:ext uri="{0D108BD9-81ED-4DB2-BD59-A6C34878D82A}">
                    <a16:rowId xmlns:a16="http://schemas.microsoft.com/office/drawing/2014/main" val="10001"/>
                  </a:ext>
                </a:extLst>
              </a:tr>
              <a:tr h="751205">
                <a:tc rowSpan="2">
                  <a:txBody>
                    <a:bodyPr/>
                    <a:lstStyle/>
                    <a:p>
                      <a:pPr algn="ctr" rtl="0" fontAlgn="ctr">
                        <a:buNone/>
                      </a:pP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交流及培训</a:t>
                      </a:r>
                      <a:endParaRPr lang="zh-CN" altLang="en-US" sz="12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olid"/>
                    </a:lnL>
                    <a:lnR w="12700">
                      <a:solidFill>
                        <a:srgbClr val="AC0000"/>
                      </a:solidFill>
                      <a:prstDash val="sysDash"/>
                    </a:lnR>
                    <a:lnT w="12700">
                      <a:solidFill>
                        <a:srgbClr val="AC0000"/>
                      </a:solidFill>
                      <a:prstDash val="sysDash"/>
                    </a:lnT>
                    <a:lnB w="12700">
                      <a:solidFill>
                        <a:srgbClr val="AC0000"/>
                      </a:solidFill>
                      <a:prstDash val="solid"/>
                    </a:lnB>
                    <a:noFill/>
                  </a:tcPr>
                </a:tc>
                <a:tc>
                  <a:txBody>
                    <a:bodyPr/>
                    <a:lstStyle/>
                    <a:p>
                      <a:pPr marL="91440" algn="l" rtl="0" fontAlgn="ctr">
                        <a:buNone/>
                      </a:pPr>
                      <a:r>
                        <a:rPr lang="zh-CN" altLang="en-US" sz="1200" dirty="0">
                          <a:solidFill>
                            <a:schemeClr val="tx1"/>
                          </a:solidFill>
                          <a:effectLst/>
                          <a:latin typeface="微软雅黑" panose="020B0503020204020204" pitchFamily="34" charset="-122"/>
                          <a:ea typeface="微软雅黑" panose="020B0503020204020204" pitchFamily="34" charset="-122"/>
                          <a:sym typeface="+mn-ea"/>
                        </a:rPr>
                        <a:t>医院代表参与国家中心发起的会议活动</a:t>
                      </a:r>
                      <a:endParaRPr lang="zh-CN" altLang="en-US" sz="1200" b="0" i="0" u="none" strike="noStrike" dirty="0">
                        <a:solidFill>
                          <a:schemeClr val="tx1"/>
                        </a:solidFill>
                        <a:effectLst/>
                        <a:latin typeface="微软雅黑" panose="020B0503020204020204" pitchFamily="34" charset="-122"/>
                        <a:ea typeface="微软雅黑" panose="020B0503020204020204" pitchFamily="34" charset="-122"/>
                      </a:endParaRPr>
                    </a:p>
                    <a:p>
                      <a:pPr marL="91440" algn="l" rtl="0" fontAlgn="ctr">
                        <a:buNone/>
                      </a:pPr>
                      <a:endParaRPr lang="zh-CN" altLang="en-US" sz="12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ysDash"/>
                    </a:lnB>
                    <a:noFill/>
                  </a:tcPr>
                </a:tc>
                <a:tc>
                  <a:txBody>
                    <a:bodyPr/>
                    <a:lstStyle/>
                    <a:p>
                      <a:pPr marL="91440" algn="l" fontAlgn="ct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分</a:t>
                      </a: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人次，封顶</a:t>
                      </a: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2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ysDash"/>
                    </a:lnB>
                    <a:noFill/>
                  </a:tcPr>
                </a:tc>
                <a:tc>
                  <a:txBody>
                    <a:bodyPr/>
                    <a:lstStyle/>
                    <a:p>
                      <a:pPr marL="91440" algn="l" fontAlgn="ctr"/>
                      <a:r>
                        <a:rPr lang="zh-CN" altLang="en-US" sz="105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人工判定，会务公司提供全国启动会、线上培训会及区域发展论坛的参会名单</a:t>
                      </a:r>
                      <a:endParaRPr lang="zh-CN" altLang="en-US" sz="1050" b="0" i="0" u="none" strike="noStrike"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olid"/>
                    </a:lnR>
                    <a:lnT w="12700">
                      <a:solidFill>
                        <a:srgbClr val="AC0000"/>
                      </a:solidFill>
                      <a:prstDash val="sysDash"/>
                    </a:lnT>
                    <a:lnB w="12700">
                      <a:solidFill>
                        <a:srgbClr val="AC0000"/>
                      </a:solidFill>
                      <a:prstDash val="sysDash"/>
                    </a:lnB>
                    <a:noFill/>
                  </a:tcPr>
                </a:tc>
                <a:extLst>
                  <a:ext uri="{0D108BD9-81ED-4DB2-BD59-A6C34878D82A}">
                    <a16:rowId xmlns:a16="http://schemas.microsoft.com/office/drawing/2014/main" val="10002"/>
                  </a:ext>
                </a:extLst>
              </a:tr>
              <a:tr h="934085">
                <a:tc vMerge="1">
                  <a:txBody>
                    <a:bodyPr/>
                    <a:lstStyle/>
                    <a:p>
                      <a:endParaRPr lang="zh-CN"/>
                    </a:p>
                  </a:txBody>
                  <a:tcPr marL="9525" marR="9525" marT="9525" marB="0" anchor="ctr">
                    <a:lnL w="12700">
                      <a:solidFill>
                        <a:srgbClr val="AC0000"/>
                      </a:solidFill>
                      <a:prstDash val="solid"/>
                    </a:lnL>
                    <a:lnR w="12700">
                      <a:solidFill>
                        <a:srgbClr val="AC0000"/>
                      </a:solidFill>
                      <a:prstDash val="sysDash"/>
                    </a:lnR>
                    <a:lnT w="12700" cap="flat" cmpd="sng" algn="ctr">
                      <a:solidFill>
                        <a:srgbClr val="A31620"/>
                      </a:solidFill>
                      <a:prstDash val="solid"/>
                      <a:round/>
                      <a:headEnd type="none" w="med" len="med"/>
                      <a:tailEnd type="none" w="med" len="med"/>
                    </a:lnT>
                    <a:lnB w="12700">
                      <a:solidFill>
                        <a:srgbClr val="AC0000"/>
                      </a:solidFill>
                      <a:prstDash val="solid"/>
                    </a:lnB>
                    <a:noFill/>
                  </a:tcPr>
                </a:tc>
                <a:tc>
                  <a:txBody>
                    <a:bodyPr/>
                    <a:lstStyle/>
                    <a:p>
                      <a:pPr marL="91440" algn="l" rtl="0" fontAlgn="ctr">
                        <a:buNone/>
                      </a:pP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参与</a:t>
                      </a: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型炎症相关皮肤病大数据平台操作指南培训</a:t>
                      </a:r>
                      <a:endParaRPr lang="zh-CN" altLang="en-US" sz="12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olid"/>
                    </a:lnB>
                    <a:noFill/>
                  </a:tcPr>
                </a:tc>
                <a:tc>
                  <a:txBody>
                    <a:bodyPr/>
                    <a:lstStyle/>
                    <a:p>
                      <a:pPr marL="91440" algn="l" rtl="0" fontAlgn="t">
                        <a:buNone/>
                      </a:pPr>
                      <a:r>
                        <a:rPr lang="en-US" altLang="zh-CN"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40</a:t>
                      </a:r>
                      <a:r>
                        <a:rPr lang="zh-CN" altLang="en-US" sz="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2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olid"/>
                    </a:lnB>
                    <a:noFill/>
                  </a:tcPr>
                </a:tc>
                <a:tc>
                  <a:txBody>
                    <a:bodyPr/>
                    <a:lstStyle/>
                    <a:p>
                      <a:pPr marL="91440" algn="l" rtl="0" fontAlgn="ctr"/>
                      <a:r>
                        <a:rPr lang="zh-CN" altLang="en-US" sz="105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人工判定，会务公司提供线上培训会的参会名单</a:t>
                      </a:r>
                      <a:endParaRPr lang="zh-CN" altLang="en-US" sz="1050" b="0" i="0" u="none" strike="noStrike" kern="12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olid"/>
                    </a:lnR>
                    <a:lnT w="12700">
                      <a:solidFill>
                        <a:srgbClr val="AC0000"/>
                      </a:solidFill>
                      <a:prstDash val="sysDash"/>
                    </a:lnT>
                    <a:lnB w="12700">
                      <a:solidFill>
                        <a:srgbClr val="AC0000"/>
                      </a:solidFill>
                      <a:prstDash val="solid"/>
                    </a:lnB>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715" imgH="5715" progId="TCLayout.ActiveDocument.1">
                  <p:embed/>
                </p:oleObj>
              </mc:Choice>
              <mc:Fallback>
                <p:oleObj name="think-cell Slide" r:id="rId5" imgW="5715" imgH="571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title"/>
          </p:nvPr>
        </p:nvSpPr>
        <p:spPr>
          <a:xfrm>
            <a:off x="845820" y="889000"/>
            <a:ext cx="6271260" cy="738505"/>
          </a:xfrm>
        </p:spPr>
        <p:txBody>
          <a:bodyPr>
            <a:normAutofit/>
          </a:bodyPr>
          <a:lstStyle/>
          <a:p>
            <a:r>
              <a:rPr sz="2800" dirty="0">
                <a:sym typeface="+mn-ea"/>
              </a:rPr>
              <a:t>协作单位认证考核评分规则说明</a:t>
            </a:r>
            <a:endParaRPr lang="en-US" sz="2800" dirty="0"/>
          </a:p>
        </p:txBody>
      </p:sp>
      <p:sp>
        <p:nvSpPr>
          <p:cNvPr id="7" name="Title 2"/>
          <p:cNvSpPr>
            <a:spLocks noGrp="1"/>
          </p:cNvSpPr>
          <p:nvPr/>
        </p:nvSpPr>
        <p:spPr>
          <a:xfrm>
            <a:off x="845820" y="1462405"/>
            <a:ext cx="6644640" cy="7385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tx1">
                    <a:lumMod val="75000"/>
                    <a:lumOff val="25000"/>
                  </a:schemeClr>
                </a:solidFill>
              </a:rPr>
              <a:t>四、系统根据录入数据评分</a:t>
            </a:r>
          </a:p>
        </p:txBody>
      </p:sp>
      <p:sp>
        <p:nvSpPr>
          <p:cNvPr id="12" name="文本框 11"/>
          <p:cNvSpPr txBox="1"/>
          <p:nvPr/>
        </p:nvSpPr>
        <p:spPr>
          <a:xfrm>
            <a:off x="944245" y="2020570"/>
            <a:ext cx="10790555" cy="460375"/>
          </a:xfrm>
          <a:prstGeom prst="rect">
            <a:avLst/>
          </a:prstGeom>
          <a:noFill/>
        </p:spPr>
        <p:txBody>
          <a:bodyPr wrap="square" rtlCol="0">
            <a:spAutoFit/>
          </a:bodyPr>
          <a:lstStyle/>
          <a:p>
            <a:pPr>
              <a:lnSpc>
                <a:spcPct val="150000"/>
              </a:lnSpc>
              <a:spcBef>
                <a:spcPts val="0"/>
              </a:spcBef>
              <a:spcAft>
                <a:spcPts val="0"/>
              </a:spcAft>
            </a:pPr>
            <a:r>
              <a:rPr sz="1600" dirty="0" err="1">
                <a:latin typeface="微软雅黑 Light" panose="020B0502040204020203" charset="-122"/>
                <a:ea typeface="微软雅黑 Light" panose="020B0502040204020203" charset="-122"/>
                <a:cs typeface="微软雅黑 Light" panose="020B0502040204020203" charset="-122"/>
              </a:rPr>
              <a:t>系统自动填写该中心当前时刻录入数据，并自动打分</a:t>
            </a:r>
            <a:endParaRPr sz="1600" dirty="0">
              <a:latin typeface="微软雅黑 Light" panose="020B0502040204020203" charset="-122"/>
              <a:ea typeface="微软雅黑 Light" panose="020B0502040204020203" charset="-122"/>
              <a:cs typeface="微软雅黑 Light" panose="020B0502040204020203" charset="-122"/>
            </a:endParaRPr>
          </a:p>
        </p:txBody>
      </p:sp>
      <p:graphicFrame>
        <p:nvGraphicFramePr>
          <p:cNvPr id="8" name="Table 6"/>
          <p:cNvGraphicFramePr>
            <a:graphicFrameLocks noGrp="1"/>
          </p:cNvGraphicFramePr>
          <p:nvPr>
            <p:custDataLst>
              <p:tags r:id="rId2"/>
            </p:custDataLst>
            <p:extLst>
              <p:ext uri="{D42A27DB-BD31-4B8C-83A1-F6EECF244321}">
                <p14:modId xmlns:p14="http://schemas.microsoft.com/office/powerpoint/2010/main" val="3814816162"/>
              </p:ext>
            </p:extLst>
          </p:nvPr>
        </p:nvGraphicFramePr>
        <p:xfrm>
          <a:off x="559753" y="2428540"/>
          <a:ext cx="11072494" cy="4429460"/>
        </p:xfrm>
        <a:graphic>
          <a:graphicData uri="http://schemas.openxmlformats.org/drawingml/2006/table">
            <a:tbl>
              <a:tblPr firstRow="1" bandRow="1">
                <a:tableStyleId>{21E4AEA4-8DFA-4A89-87EB-49C32662AFE0}</a:tableStyleId>
              </a:tblPr>
              <a:tblGrid>
                <a:gridCol w="1593046">
                  <a:extLst>
                    <a:ext uri="{9D8B030D-6E8A-4147-A177-3AD203B41FA5}">
                      <a16:colId xmlns:a16="http://schemas.microsoft.com/office/drawing/2014/main" val="20000"/>
                    </a:ext>
                  </a:extLst>
                </a:gridCol>
                <a:gridCol w="3425876">
                  <a:extLst>
                    <a:ext uri="{9D8B030D-6E8A-4147-A177-3AD203B41FA5}">
                      <a16:colId xmlns:a16="http://schemas.microsoft.com/office/drawing/2014/main" val="20001"/>
                    </a:ext>
                  </a:extLst>
                </a:gridCol>
                <a:gridCol w="3420576">
                  <a:extLst>
                    <a:ext uri="{9D8B030D-6E8A-4147-A177-3AD203B41FA5}">
                      <a16:colId xmlns:a16="http://schemas.microsoft.com/office/drawing/2014/main" val="20002"/>
                    </a:ext>
                  </a:extLst>
                </a:gridCol>
                <a:gridCol w="2632996">
                  <a:extLst>
                    <a:ext uri="{9D8B030D-6E8A-4147-A177-3AD203B41FA5}">
                      <a16:colId xmlns:a16="http://schemas.microsoft.com/office/drawing/2014/main" val="20003"/>
                    </a:ext>
                  </a:extLst>
                </a:gridCol>
              </a:tblGrid>
              <a:tr h="409910">
                <a:tc>
                  <a:txBody>
                    <a:bodyPr/>
                    <a:lstStyle/>
                    <a:p>
                      <a:pPr algn="ctr" rtl="0" fontAlgn="ctr"/>
                      <a:r>
                        <a:rPr lang="zh-CN" altLang="en-US" sz="1200" b="1" i="0" u="none" strike="noStrike" dirty="0">
                          <a:solidFill>
                            <a:schemeClr val="bg1"/>
                          </a:solidFill>
                          <a:effectLst/>
                          <a:latin typeface="微软雅黑" panose="020B0503020204020204" pitchFamily="34" charset="-122"/>
                          <a:ea typeface="微软雅黑" panose="020B0503020204020204" pitchFamily="34" charset="-122"/>
                        </a:rPr>
                        <a:t>条目</a:t>
                      </a:r>
                    </a:p>
                  </a:txBody>
                  <a:tcPr marL="9525" marR="9525" marT="9525" marB="0" anchor="ctr">
                    <a:lnL w="12700">
                      <a:solidFill>
                        <a:srgbClr val="AC0000"/>
                      </a:solidFill>
                      <a:prstDash val="solid"/>
                    </a:lnL>
                    <a:lnR w="12700">
                      <a:solidFill>
                        <a:schemeClr val="bg1"/>
                      </a:solidFill>
                      <a:prstDash val="solid"/>
                    </a:lnR>
                    <a:lnT w="12700">
                      <a:solidFill>
                        <a:srgbClr val="AC0000"/>
                      </a:solidFill>
                      <a:prstDash val="solid"/>
                    </a:lnT>
                    <a:lnB w="12700">
                      <a:solidFill>
                        <a:srgbClr val="AC0000"/>
                      </a:solidFill>
                      <a:prstDash val="solid"/>
                    </a:lnB>
                    <a:solidFill>
                      <a:srgbClr val="A31620"/>
                    </a:solidFill>
                  </a:tcPr>
                </a:tc>
                <a:tc>
                  <a:txBody>
                    <a:bodyPr/>
                    <a:lstStyle/>
                    <a:p>
                      <a:pPr algn="ctr" rtl="0" fontAlgn="ctr"/>
                      <a:r>
                        <a:rPr lang="zh-CN" altLang="en-US" sz="1200" b="1" i="0" u="none" strike="noStrike" dirty="0">
                          <a:solidFill>
                            <a:schemeClr val="bg1"/>
                          </a:solidFill>
                          <a:effectLst/>
                          <a:latin typeface="微软雅黑" panose="020B0503020204020204" pitchFamily="34" charset="-122"/>
                          <a:ea typeface="微软雅黑" panose="020B0503020204020204" pitchFamily="34" charset="-122"/>
                        </a:rPr>
                        <a:t>细则</a:t>
                      </a:r>
                    </a:p>
                  </a:txBody>
                  <a:tcPr marL="9525" marR="9525" marT="9525" marB="0" anchor="ctr">
                    <a:lnL w="12700">
                      <a:solidFill>
                        <a:schemeClr val="bg1"/>
                      </a:solidFill>
                      <a:prstDash val="solid"/>
                    </a:lnL>
                    <a:lnR w="12700">
                      <a:solidFill>
                        <a:schemeClr val="bg1"/>
                      </a:solidFill>
                      <a:prstDash val="solid"/>
                    </a:lnR>
                    <a:lnT w="12700">
                      <a:solidFill>
                        <a:srgbClr val="AC0000"/>
                      </a:solidFill>
                      <a:prstDash val="solid"/>
                    </a:lnT>
                    <a:lnB w="12700">
                      <a:solidFill>
                        <a:srgbClr val="AC0000"/>
                      </a:solidFill>
                      <a:prstDash val="solid"/>
                    </a:lnB>
                    <a:solidFill>
                      <a:srgbClr val="A31620"/>
                    </a:solidFill>
                  </a:tcPr>
                </a:tc>
                <a:tc>
                  <a:txBody>
                    <a:bodyPr/>
                    <a:lstStyle/>
                    <a:p>
                      <a:pPr algn="ctr" rtl="0" fontAlgn="ctr"/>
                      <a:r>
                        <a:rPr lang="zh-CN" altLang="en-US" sz="1200" b="1" i="0" u="none" strike="noStrike" dirty="0">
                          <a:solidFill>
                            <a:schemeClr val="bg1"/>
                          </a:solidFill>
                          <a:effectLst/>
                          <a:latin typeface="微软雅黑" panose="020B0503020204020204" pitchFamily="34" charset="-122"/>
                          <a:ea typeface="微软雅黑" panose="020B0503020204020204" pitchFamily="34" charset="-122"/>
                        </a:rPr>
                        <a:t>评分标准</a:t>
                      </a:r>
                    </a:p>
                  </a:txBody>
                  <a:tcPr marL="9525" marR="9525" marT="9525" marB="0" anchor="ctr">
                    <a:lnL w="12700">
                      <a:solidFill>
                        <a:schemeClr val="bg1"/>
                      </a:solidFill>
                      <a:prstDash val="solid"/>
                    </a:lnL>
                    <a:lnR w="12700">
                      <a:solidFill>
                        <a:schemeClr val="bg1"/>
                      </a:solidFill>
                      <a:prstDash val="solid"/>
                    </a:lnR>
                    <a:lnT w="12700">
                      <a:solidFill>
                        <a:srgbClr val="AC0000"/>
                      </a:solidFill>
                      <a:prstDash val="solid"/>
                    </a:lnT>
                    <a:lnB w="12700">
                      <a:solidFill>
                        <a:srgbClr val="AC0000"/>
                      </a:solidFill>
                      <a:prstDash val="solid"/>
                    </a:lnB>
                    <a:solidFill>
                      <a:srgbClr val="A31620"/>
                    </a:solidFill>
                  </a:tcPr>
                </a:tc>
                <a:tc>
                  <a:txBody>
                    <a:bodyPr/>
                    <a:lstStyle/>
                    <a:p>
                      <a:pPr algn="ctr" rtl="0" fontAlgn="ctr"/>
                      <a:r>
                        <a:rPr lang="zh-CN" altLang="en-US" sz="1200" b="1" i="0" u="none" strike="noStrike" dirty="0">
                          <a:solidFill>
                            <a:schemeClr val="bg1"/>
                          </a:solidFill>
                          <a:effectLst/>
                          <a:latin typeface="微软雅黑" panose="020B0503020204020204" pitchFamily="34" charset="-122"/>
                          <a:ea typeface="微软雅黑" panose="020B0503020204020204" pitchFamily="34" charset="-122"/>
                        </a:rPr>
                        <a:t>评分标准</a:t>
                      </a:r>
                    </a:p>
                  </a:txBody>
                  <a:tcPr marL="9525" marR="9525" marT="9525" marB="0" anchor="ctr">
                    <a:lnL w="12700">
                      <a:solidFill>
                        <a:schemeClr val="bg1"/>
                      </a:solidFill>
                      <a:prstDash val="solid"/>
                    </a:lnL>
                    <a:lnR w="12700">
                      <a:solidFill>
                        <a:srgbClr val="AC0000"/>
                      </a:solidFill>
                      <a:prstDash val="solid"/>
                    </a:lnR>
                    <a:lnT w="12700">
                      <a:solidFill>
                        <a:srgbClr val="AC0000"/>
                      </a:solidFill>
                      <a:prstDash val="solid"/>
                    </a:lnT>
                    <a:lnB w="12700">
                      <a:solidFill>
                        <a:srgbClr val="AC0000"/>
                      </a:solidFill>
                      <a:prstDash val="solid"/>
                    </a:lnB>
                    <a:solidFill>
                      <a:srgbClr val="A31620"/>
                    </a:solidFill>
                  </a:tcPr>
                </a:tc>
                <a:extLst>
                  <a:ext uri="{0D108BD9-81ED-4DB2-BD59-A6C34878D82A}">
                    <a16:rowId xmlns:a16="http://schemas.microsoft.com/office/drawing/2014/main" val="10000"/>
                  </a:ext>
                </a:extLst>
              </a:tr>
              <a:tr h="585187">
                <a:tc rowSpan="3">
                  <a:txBody>
                    <a:bodyPr/>
                    <a:lstStyle/>
                    <a:p>
                      <a:pPr algn="ctr" rtl="0"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初诊病例录入</a:t>
                      </a:r>
                    </a:p>
                  </a:txBody>
                  <a:tcPr marL="9525" marR="9525" marT="9525" marB="0" anchor="ctr">
                    <a:lnL w="12700">
                      <a:solidFill>
                        <a:srgbClr val="AC0000"/>
                      </a:solidFill>
                      <a:prstDash val="solid"/>
                    </a:lnL>
                    <a:lnR w="12700">
                      <a:solidFill>
                        <a:srgbClr val="AC0000"/>
                      </a:solidFill>
                      <a:prstDash val="sysDash"/>
                    </a:lnR>
                    <a:lnT w="12700">
                      <a:solidFill>
                        <a:srgbClr val="AC0000"/>
                      </a:solidFill>
                      <a:prstDash val="solid"/>
                    </a:lnT>
                    <a:lnB w="12700">
                      <a:solidFill>
                        <a:srgbClr val="AC0000"/>
                      </a:solidFill>
                      <a:prstDash val="sysDash"/>
                    </a:lnB>
                    <a:noFill/>
                  </a:tcPr>
                </a:tc>
                <a:tc>
                  <a:txBody>
                    <a:bodyPr/>
                    <a:lstStyle/>
                    <a:p>
                      <a:pPr marL="91440" algn="l" rtl="0"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皮炎</a:t>
                      </a:r>
                      <a:r>
                        <a:rPr lang="en-US" altLang="zh-CN"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湿疹初诊病例录入数量</a:t>
                      </a: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olid"/>
                    </a:lnT>
                    <a:lnB w="12700">
                      <a:solidFill>
                        <a:srgbClr val="AC0000"/>
                      </a:solidFill>
                      <a:prstDash val="sysDash"/>
                    </a:lnB>
                    <a:noFill/>
                  </a:tcPr>
                </a:tc>
                <a:tc>
                  <a:txBody>
                    <a:bodyPr/>
                    <a:lstStyle/>
                    <a:p>
                      <a:pPr marL="91440" algn="l" rtl="0"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总人数：</a:t>
                      </a:r>
                      <a:r>
                        <a:rPr lang="zh-CN" altLang="en-US" sz="1400" b="0" u="none"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a:t>
                      </a:r>
                      <a:r>
                        <a:rPr lang="en-US" altLang="zh-CN" sz="1400" b="0" u="none"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5</a:t>
                      </a: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charset="0"/>
                          <a:sym typeface="微软雅黑" panose="020B0503020204020204" pitchFamily="34" charset="-122"/>
                        </a:rPr>
                        <a:t> </a:t>
                      </a:r>
                      <a:r>
                        <a:rPr lang="en-US" altLang="zh-CN" sz="1400" b="0" i="0" u="none" strike="noStrike" dirty="0">
                          <a:solidFill>
                            <a:schemeClr val="tx1"/>
                          </a:solidFill>
                          <a:effectLst/>
                          <a:latin typeface="微软雅黑" panose="020B0503020204020204" pitchFamily="34" charset="-122"/>
                          <a:ea typeface="微软雅黑" panose="020B0503020204020204" pitchFamily="34" charset="-122"/>
                          <a:cs typeface="微软雅黑" charset="0"/>
                          <a:sym typeface="微软雅黑" panose="020B0503020204020204" pitchFamily="34" charset="-122"/>
                        </a:rPr>
                        <a:t>,0</a:t>
                      </a: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charset="0"/>
                          <a:sym typeface="微软雅黑" panose="020B0503020204020204" pitchFamily="34" charset="-122"/>
                        </a:rPr>
                        <a:t>分； </a:t>
                      </a:r>
                      <a:r>
                        <a:rPr lang="en-US" altLang="zh-CN" sz="1400" b="0" i="0" u="none" strike="noStrike" dirty="0">
                          <a:solidFill>
                            <a:schemeClr val="tx1"/>
                          </a:solidFill>
                          <a:effectLst/>
                          <a:latin typeface="微软雅黑" panose="020B0503020204020204" pitchFamily="34" charset="-122"/>
                          <a:ea typeface="微软雅黑" panose="020B0503020204020204" pitchFamily="34" charset="-122"/>
                          <a:cs typeface="微软雅黑" charset="0"/>
                          <a:sym typeface="微软雅黑" panose="020B0503020204020204" pitchFamily="34" charset="-122"/>
                        </a:rPr>
                        <a:t>5-10</a:t>
                      </a: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charset="0"/>
                          <a:sym typeface="微软雅黑" panose="020B0503020204020204" pitchFamily="34" charset="-122"/>
                        </a:rPr>
                        <a:t>人</a:t>
                      </a:r>
                      <a:r>
                        <a:rPr lang="en-US" altLang="zh-CN" sz="1400" b="0" i="0" u="none" strike="noStrike" dirty="0">
                          <a:solidFill>
                            <a:schemeClr val="tx1"/>
                          </a:solidFill>
                          <a:effectLst/>
                          <a:latin typeface="微软雅黑" panose="020B0503020204020204" pitchFamily="34" charset="-122"/>
                          <a:ea typeface="微软雅黑" panose="020B0503020204020204" pitchFamily="34" charset="-122"/>
                          <a:cs typeface="微软雅黑" charset="0"/>
                          <a:sym typeface="微软雅黑" panose="020B0503020204020204" pitchFamily="34" charset="-122"/>
                        </a:rPr>
                        <a:t>/</a:t>
                      </a: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charset="0"/>
                          <a:sym typeface="微软雅黑" panose="020B0503020204020204" pitchFamily="34" charset="-122"/>
                        </a:rPr>
                        <a:t>月</a:t>
                      </a: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分；</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人</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月且 ＜</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人</a:t>
                      </a:r>
                      <a:r>
                        <a:rPr lang="en-US" alt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40</a:t>
                      </a: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分；≥</a:t>
                      </a:r>
                      <a:r>
                        <a:rPr lang="en-US" altLang="zh-CN"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人</a:t>
                      </a:r>
                      <a:r>
                        <a:rPr lang="en-US" altLang="zh-CN"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分</a:t>
                      </a: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olid"/>
                    </a:lnT>
                    <a:lnB w="12700">
                      <a:solidFill>
                        <a:srgbClr val="AC0000"/>
                      </a:solidFill>
                      <a:prstDash val="sysDash"/>
                    </a:lnB>
                    <a:noFill/>
                  </a:tcPr>
                </a:tc>
                <a:tc>
                  <a:txBody>
                    <a:bodyPr/>
                    <a:lstStyle/>
                    <a:p>
                      <a:pPr marL="91440" algn="l" rtl="0" fontAlgn="ctr"/>
                      <a:r>
                        <a:rPr lang="zh-CN" altLang="en-US" sz="11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系统判定，各单位每月录入的初诊病例数</a:t>
                      </a:r>
                    </a:p>
                  </a:txBody>
                  <a:tcPr marL="9525" marR="9525" marT="9525" marB="0" anchor="ctr">
                    <a:lnL w="12700">
                      <a:solidFill>
                        <a:srgbClr val="AC0000"/>
                      </a:solidFill>
                      <a:prstDash val="sysDash"/>
                    </a:lnL>
                    <a:lnR w="12700">
                      <a:solidFill>
                        <a:srgbClr val="AC0000"/>
                      </a:solidFill>
                      <a:prstDash val="solid"/>
                    </a:lnR>
                    <a:lnT w="12700">
                      <a:solidFill>
                        <a:srgbClr val="AC0000"/>
                      </a:solidFill>
                      <a:prstDash val="solid"/>
                    </a:lnT>
                    <a:lnB w="12700">
                      <a:solidFill>
                        <a:srgbClr val="AC0000"/>
                      </a:solidFill>
                      <a:prstDash val="sysDash"/>
                    </a:lnB>
                    <a:noFill/>
                  </a:tcPr>
                </a:tc>
                <a:extLst>
                  <a:ext uri="{0D108BD9-81ED-4DB2-BD59-A6C34878D82A}">
                    <a16:rowId xmlns:a16="http://schemas.microsoft.com/office/drawing/2014/main" val="10001"/>
                  </a:ext>
                </a:extLst>
              </a:tr>
              <a:tr h="585187">
                <a:tc vMerge="1">
                  <a:txBody>
                    <a:bodyPr/>
                    <a:lstStyle/>
                    <a:p>
                      <a:endParaRPr lang="zh-CN"/>
                    </a:p>
                  </a:txBody>
                  <a:tcPr marL="9525" marR="9525" marT="9525" marB="0" anchor="ctr">
                    <a:lnL w="12700">
                      <a:solidFill>
                        <a:srgbClr val="AC0000"/>
                      </a:solidFill>
                      <a:prstDash val="solid"/>
                    </a:lnL>
                    <a:lnR w="12700">
                      <a:solidFill>
                        <a:srgbClr val="AC0000"/>
                      </a:solidFill>
                      <a:prstDash val="sysDash"/>
                    </a:lnR>
                    <a:lnT w="12700" cap="flat" cmpd="sng" algn="ctr">
                      <a:solidFill>
                        <a:srgbClr val="A31620"/>
                      </a:solidFill>
                      <a:prstDash val="sysDot"/>
                      <a:round/>
                      <a:headEnd type="none" w="med" len="med"/>
                      <a:tailEnd type="none" w="med" len="med"/>
                    </a:lnT>
                    <a:lnB w="12700" cap="flat" cmpd="sng" algn="ctr">
                      <a:solidFill>
                        <a:srgbClr val="A31620"/>
                      </a:solidFill>
                      <a:prstDash val="sysDot"/>
                      <a:round/>
                      <a:headEnd type="none" w="med" len="med"/>
                      <a:tailEnd type="none" w="med" len="med"/>
                    </a:lnB>
                    <a:noFill/>
                  </a:tcPr>
                </a:tc>
                <a:tc>
                  <a:txBody>
                    <a:bodyPr/>
                    <a:lstStyle/>
                    <a:p>
                      <a:pPr marL="91440" algn="l" rtl="0" fontAlgn="ctr"/>
                      <a:r>
                        <a:rPr lang="zh-CN" altLang="en-US" sz="14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rPr>
                        <a:t>皮炎</a:t>
                      </a:r>
                      <a:r>
                        <a:rPr lang="en-US" altLang="zh-CN" sz="14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rPr>
                        <a:t>/</a:t>
                      </a:r>
                      <a:r>
                        <a:rPr lang="zh-CN" altLang="en-US" sz="14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rPr>
                        <a:t>湿疹有效初诊病例数</a:t>
                      </a: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ysDash"/>
                    </a:lnB>
                    <a:noFill/>
                  </a:tcPr>
                </a:tc>
                <a:tc>
                  <a:txBody>
                    <a:bodyPr/>
                    <a:lstStyle/>
                    <a:p>
                      <a:pPr marL="91440" algn="l" rtl="0" fontAlgn="ct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总人数：</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5</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 </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分； </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5-10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人</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月</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人</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月且 ＜</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人</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a:t>
                      </a: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ysDash"/>
                    </a:lnB>
                    <a:noFill/>
                  </a:tcPr>
                </a:tc>
                <a:tc>
                  <a:txBody>
                    <a:bodyPr/>
                    <a:lstStyle/>
                    <a:p>
                      <a:pPr marL="91440" algn="l" defTabSz="647700" rtl="0" eaLnBrk="1" fontAlgn="ctr" latinLnBrk="0" hangingPunct="1"/>
                      <a:r>
                        <a:rPr lang="zh-CN" altLang="en-US" sz="1100" b="0" i="0" u="none" strike="noStrike" kern="1200" dirty="0">
                          <a:solidFill>
                            <a:schemeClr val="tx1">
                              <a:lumMod val="85000"/>
                              <a:lumOff val="15000"/>
                            </a:schemeClr>
                          </a:solidFill>
                          <a:effectLst/>
                          <a:latin typeface="微软雅黑" panose="020B0503020204020204" pitchFamily="34" charset="-122"/>
                          <a:ea typeface="微软雅黑" panose="020B0503020204020204" pitchFamily="34" charset="-122"/>
                          <a:cs typeface="微软雅黑" panose="020B0503020204020204" pitchFamily="34" charset="-122"/>
                        </a:rPr>
                        <a:t>系统判定，有效初诊病例数定义为初诊病例中的必填项目录入比例超过</a:t>
                      </a:r>
                      <a:r>
                        <a:rPr lang="en-US" altLang="zh-CN" sz="1100" b="0" i="0" u="none" strike="noStrike" kern="1200" dirty="0">
                          <a:solidFill>
                            <a:schemeClr val="tx1">
                              <a:lumMod val="85000"/>
                              <a:lumOff val="15000"/>
                            </a:schemeClr>
                          </a:solidFill>
                          <a:effectLst/>
                          <a:latin typeface="微软雅黑" panose="020B0503020204020204" pitchFamily="34" charset="-122"/>
                          <a:ea typeface="微软雅黑" panose="020B0503020204020204" pitchFamily="34" charset="-122"/>
                          <a:cs typeface="微软雅黑" panose="020B0503020204020204" pitchFamily="34" charset="-122"/>
                        </a:rPr>
                        <a:t>80%</a:t>
                      </a:r>
                      <a:r>
                        <a:rPr lang="zh-CN" altLang="en-US" sz="1100" b="0" i="0" u="none" strike="noStrike" kern="1200" dirty="0">
                          <a:solidFill>
                            <a:schemeClr val="tx1">
                              <a:lumMod val="85000"/>
                              <a:lumOff val="15000"/>
                            </a:schemeClr>
                          </a:solidFill>
                          <a:effectLst/>
                          <a:latin typeface="微软雅黑" panose="020B0503020204020204" pitchFamily="34" charset="-122"/>
                          <a:ea typeface="微软雅黑" panose="020B0503020204020204" pitchFamily="34" charset="-122"/>
                          <a:cs typeface="微软雅黑" panose="020B0503020204020204" pitchFamily="34" charset="-122"/>
                        </a:rPr>
                        <a:t>的病例数</a:t>
                      </a:r>
                      <a:endParaRPr lang="zh-CN" altLang="en-US" sz="1100" b="0" i="0" u="none" strike="noStrike" kern="1200" dirty="0">
                        <a:solidFill>
                          <a:schemeClr val="tx1">
                            <a:lumMod val="85000"/>
                            <a:lumOff val="15000"/>
                          </a:schemeClr>
                        </a:solidFill>
                        <a:effectLst/>
                        <a:highlight>
                          <a:srgbClr val="FFFF00"/>
                        </a:highligh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olid"/>
                    </a:lnR>
                    <a:lnT w="12700">
                      <a:solidFill>
                        <a:srgbClr val="AC0000"/>
                      </a:solidFill>
                      <a:prstDash val="sysDash"/>
                    </a:lnT>
                    <a:lnB w="12700">
                      <a:solidFill>
                        <a:srgbClr val="AC0000"/>
                      </a:solidFill>
                      <a:prstDash val="sysDash"/>
                    </a:lnB>
                    <a:noFill/>
                  </a:tcPr>
                </a:tc>
                <a:extLst>
                  <a:ext uri="{0D108BD9-81ED-4DB2-BD59-A6C34878D82A}">
                    <a16:rowId xmlns:a16="http://schemas.microsoft.com/office/drawing/2014/main" val="10002"/>
                  </a:ext>
                </a:extLst>
              </a:tr>
              <a:tr h="407803">
                <a:tc vMerge="1">
                  <a:txBody>
                    <a:bodyPr/>
                    <a:lstStyle/>
                    <a:p>
                      <a:endParaRPr lang="zh-CN"/>
                    </a:p>
                  </a:txBody>
                  <a:tcPr marL="9525" marR="9525" marT="9525" marB="0" anchor="ctr">
                    <a:lnL w="12700">
                      <a:solidFill>
                        <a:srgbClr val="AC0000"/>
                      </a:solidFill>
                      <a:prstDash val="solid"/>
                    </a:lnL>
                    <a:lnR w="12700">
                      <a:solidFill>
                        <a:srgbClr val="AC0000"/>
                      </a:solidFill>
                      <a:prstDash val="sysDash"/>
                    </a:lnR>
                    <a:lnT w="12700" cap="flat" cmpd="sng" algn="ctr">
                      <a:solidFill>
                        <a:srgbClr val="A31620"/>
                      </a:solidFill>
                      <a:prstDash val="sysDot"/>
                      <a:round/>
                      <a:headEnd type="none" w="med" len="med"/>
                      <a:tailEnd type="none" w="med" len="med"/>
                    </a:lnT>
                    <a:lnB w="12700">
                      <a:solidFill>
                        <a:srgbClr val="AC0000"/>
                      </a:solidFill>
                      <a:prstDash val="sysDash"/>
                    </a:lnB>
                    <a:noFill/>
                  </a:tcPr>
                </a:tc>
                <a:tc>
                  <a:txBody>
                    <a:bodyPr/>
                    <a:lstStyle/>
                    <a:p>
                      <a:pPr marL="91440" algn="l" rtl="0" fontAlgn="ctr"/>
                      <a:r>
                        <a:rPr lang="zh-CN" altLang="en-US" sz="14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rPr>
                        <a:t>初诊病例的皮损照片上传完整率</a:t>
                      </a: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ysDash"/>
                    </a:lnB>
                    <a:noFill/>
                  </a:tcPr>
                </a:tc>
                <a:tc>
                  <a:txBody>
                    <a:bodyPr/>
                    <a:lstStyle/>
                    <a:p>
                      <a:pPr marL="91440" algn="l" rtl="0" fontAlgn="ct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且</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a:t>
                      </a: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ysDash"/>
                    </a:lnB>
                    <a:noFill/>
                  </a:tcPr>
                </a:tc>
                <a:tc>
                  <a:txBody>
                    <a:bodyPr/>
                    <a:lstStyle/>
                    <a:p>
                      <a:pPr marL="91440" algn="l" rtl="0" fontAlgn="ctr"/>
                      <a:r>
                        <a:rPr lang="zh-CN" altLang="en-US"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cs typeface="微软雅黑" panose="020B0503020204020204" pitchFamily="34" charset="-122"/>
                        </a:rPr>
                        <a:t>系统判定，上传皮损照片的初诊病例数</a:t>
                      </a:r>
                      <a:r>
                        <a:rPr lang="en-US" altLang="zh-CN"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所有初诊病例数</a:t>
                      </a:r>
                    </a:p>
                  </a:txBody>
                  <a:tcPr marL="9525" marR="9525" marT="9525" marB="0" anchor="ctr">
                    <a:lnL w="12700">
                      <a:solidFill>
                        <a:srgbClr val="AC0000"/>
                      </a:solidFill>
                      <a:prstDash val="sysDash"/>
                    </a:lnL>
                    <a:lnR w="12700">
                      <a:solidFill>
                        <a:srgbClr val="AC0000"/>
                      </a:solidFill>
                      <a:prstDash val="solid"/>
                    </a:lnR>
                    <a:lnT w="12700">
                      <a:solidFill>
                        <a:srgbClr val="AC0000"/>
                      </a:solidFill>
                      <a:prstDash val="sysDash"/>
                    </a:lnT>
                    <a:lnB w="12700">
                      <a:solidFill>
                        <a:srgbClr val="AC0000"/>
                      </a:solidFill>
                      <a:prstDash val="sysDash"/>
                    </a:lnB>
                    <a:noFill/>
                  </a:tcPr>
                </a:tc>
                <a:extLst>
                  <a:ext uri="{0D108BD9-81ED-4DB2-BD59-A6C34878D82A}">
                    <a16:rowId xmlns:a16="http://schemas.microsoft.com/office/drawing/2014/main" val="10003"/>
                  </a:ext>
                </a:extLst>
              </a:tr>
              <a:tr h="585187">
                <a:tc rowSpan="2">
                  <a:txBody>
                    <a:bodyPr/>
                    <a:lstStyle/>
                    <a:p>
                      <a:pPr algn="ctr" fontAlgn="ctr"/>
                      <a:r>
                        <a:rPr lang="zh-CN" altLang="en-US" sz="14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rPr>
                        <a:t>患者数量</a:t>
                      </a:r>
                    </a:p>
                  </a:txBody>
                  <a:tcPr marL="9525" marR="9525" marT="9525" marB="0" anchor="ctr">
                    <a:lnL w="12700">
                      <a:solidFill>
                        <a:srgbClr val="AC0000"/>
                      </a:solidFill>
                      <a:prstDash val="solid"/>
                    </a:lnL>
                    <a:lnR w="12700">
                      <a:solidFill>
                        <a:srgbClr val="AC0000"/>
                      </a:solidFill>
                      <a:prstDash val="sysDash"/>
                    </a:lnR>
                    <a:lnT w="12700">
                      <a:solidFill>
                        <a:srgbClr val="AC0000"/>
                      </a:solidFill>
                      <a:prstDash val="sysDash"/>
                    </a:lnT>
                    <a:lnB w="12700">
                      <a:solidFill>
                        <a:srgbClr val="AC0000"/>
                      </a:solidFill>
                      <a:prstDash val="sysDash"/>
                    </a:lnB>
                    <a:noFill/>
                  </a:tcPr>
                </a:tc>
                <a:tc>
                  <a:txBody>
                    <a:bodyPr/>
                    <a:lstStyle/>
                    <a:p>
                      <a:pPr marL="91440" algn="l" rtl="0"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有明确诊断的患者数（包括特应性皮炎、结节性痒疹、湿疹）</a:t>
                      </a: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ysDash"/>
                    </a:lnB>
                    <a:noFill/>
                  </a:tcPr>
                </a:tc>
                <a:tc>
                  <a:txBody>
                    <a:bodyPr/>
                    <a:lstStyle/>
                    <a:p>
                      <a:pPr marL="91440" algn="l" rtl="0" fontAlgn="ct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总人数：</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5</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 </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分； </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5-10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人</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charset="0"/>
                          <a:sym typeface="微软雅黑" panose="020B0503020204020204" pitchFamily="34" charset="-122"/>
                        </a:rPr>
                        <a:t>月</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月且＜</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a:t>
                      </a: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ysDash"/>
                    </a:lnB>
                    <a:noFill/>
                  </a:tcPr>
                </a:tc>
                <a:tc>
                  <a:txBody>
                    <a:bodyPr/>
                    <a:lstStyle/>
                    <a:p>
                      <a:pPr marL="91440" algn="l" rtl="0" fontAlgn="ctr"/>
                      <a:r>
                        <a:rPr lang="zh-CN" altLang="en-US" sz="11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系统评估，每月录入的有明确诊断的初诊病例数</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olid"/>
                    </a:lnR>
                    <a:lnT w="12700">
                      <a:solidFill>
                        <a:srgbClr val="AC0000"/>
                      </a:solidFill>
                      <a:prstDash val="sysDash"/>
                    </a:lnT>
                    <a:lnB w="12700">
                      <a:solidFill>
                        <a:srgbClr val="AC0000"/>
                      </a:solidFill>
                      <a:prstDash val="sysDash"/>
                    </a:lnB>
                    <a:noFill/>
                  </a:tcPr>
                </a:tc>
                <a:extLst>
                  <a:ext uri="{0D108BD9-81ED-4DB2-BD59-A6C34878D82A}">
                    <a16:rowId xmlns:a16="http://schemas.microsoft.com/office/drawing/2014/main" val="10004"/>
                  </a:ext>
                </a:extLst>
              </a:tr>
              <a:tr h="392985">
                <a:tc vMerge="1">
                  <a:txBody>
                    <a:bodyPr/>
                    <a:lstStyle/>
                    <a:p>
                      <a:endParaRPr lang="zh-CN"/>
                    </a:p>
                  </a:txBody>
                  <a:tcPr>
                    <a:lnL w="12700">
                      <a:solidFill>
                        <a:srgbClr val="AC0000"/>
                      </a:solidFill>
                      <a:prstDash val="solid"/>
                    </a:lnL>
                    <a:lnR w="12700">
                      <a:solidFill>
                        <a:srgbClr val="AC0000"/>
                      </a:solidFill>
                      <a:prstDash val="sysDash"/>
                    </a:lnR>
                    <a:lnT w="12700" cap="flat" cmpd="sng" algn="ctr">
                      <a:solidFill>
                        <a:srgbClr val="A31620"/>
                      </a:solidFill>
                      <a:prstDash val="solid"/>
                      <a:round/>
                      <a:headEnd type="none" w="med" len="med"/>
                      <a:tailEnd type="none" w="med" len="med"/>
                    </a:lnT>
                    <a:lnB w="12700">
                      <a:solidFill>
                        <a:srgbClr val="AC0000"/>
                      </a:solidFill>
                      <a:prstDash val="sysDash"/>
                    </a:lnB>
                    <a:noFill/>
                  </a:tcPr>
                </a:tc>
                <a:tc>
                  <a:txBody>
                    <a:bodyPr/>
                    <a:lstStyle/>
                    <a:p>
                      <a:pPr marL="91440" algn="l" rtl="0" fontAlgn="ctr"/>
                      <a:r>
                        <a:rPr lang="zh-CN" altLang="en-US" sz="1400" b="0" i="0" u="none" strike="noStrike" dirty="0">
                          <a:solidFill>
                            <a:schemeClr val="tx1"/>
                          </a:solidFill>
                          <a:effectLst/>
                          <a:latin typeface="微软雅黑" panose="020B0503020204020204" pitchFamily="34" charset="-122"/>
                          <a:ea typeface="微软雅黑" panose="020B0503020204020204" pitchFamily="34" charset="-122"/>
                        </a:rPr>
                        <a:t>有效管理的使用生物制剂治疗的患者数量（初诊或复诊使用均可）</a:t>
                      </a: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ysDash"/>
                    </a:lnB>
                    <a:noFill/>
                  </a:tcPr>
                </a:tc>
                <a:tc>
                  <a:txBody>
                    <a:bodyPr/>
                    <a:lstStyle/>
                    <a:p>
                      <a:pPr marL="91440" algn="l" rtl="0" fontAlgn="ct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总人数：无，</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 ≥</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人</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 </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分</a:t>
                      </a: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ysDash"/>
                    </a:lnB>
                    <a:noFill/>
                  </a:tcPr>
                </a:tc>
                <a:tc>
                  <a:txBody>
                    <a:bodyPr/>
                    <a:lstStyle/>
                    <a:p>
                      <a:pPr marL="91440" marR="0" lvl="0" indent="0" algn="l" defTabSz="647700" rtl="0" eaLnBrk="1" fontAlgn="ctr" latinLnBrk="0" hangingPunct="1">
                        <a:lnSpc>
                          <a:spcPct val="100000"/>
                        </a:lnSpc>
                        <a:spcBef>
                          <a:spcPts val="0"/>
                        </a:spcBef>
                        <a:spcAft>
                          <a:spcPts val="0"/>
                        </a:spcAft>
                        <a:buClrTx/>
                        <a:buSzTx/>
                        <a:buFontTx/>
                        <a:buNone/>
                        <a:defRPr/>
                      </a:pPr>
                      <a:r>
                        <a:rPr lang="zh-CN" altLang="en-US" sz="11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rPr>
                        <a:t>系统评估，每月录入的使用生物制剂治疗的患者数</a:t>
                      </a:r>
                    </a:p>
                  </a:txBody>
                  <a:tcPr marL="9525" marR="9525" marT="9525" marB="0" anchor="ctr">
                    <a:lnL w="12700">
                      <a:solidFill>
                        <a:srgbClr val="AC0000"/>
                      </a:solidFill>
                      <a:prstDash val="sysDash"/>
                    </a:lnL>
                    <a:lnR w="12700">
                      <a:solidFill>
                        <a:srgbClr val="AC0000"/>
                      </a:solidFill>
                      <a:prstDash val="solid"/>
                    </a:lnR>
                    <a:lnT w="12700">
                      <a:solidFill>
                        <a:srgbClr val="AC0000"/>
                      </a:solidFill>
                      <a:prstDash val="sysDash"/>
                    </a:lnT>
                    <a:lnB w="12700">
                      <a:solidFill>
                        <a:srgbClr val="AC0000"/>
                      </a:solidFill>
                      <a:prstDash val="sysDash"/>
                    </a:lnB>
                    <a:noFill/>
                  </a:tcPr>
                </a:tc>
                <a:extLst>
                  <a:ext uri="{0D108BD9-81ED-4DB2-BD59-A6C34878D82A}">
                    <a16:rowId xmlns:a16="http://schemas.microsoft.com/office/drawing/2014/main" val="10005"/>
                  </a:ext>
                </a:extLst>
              </a:tr>
              <a:tr h="617628">
                <a:tc>
                  <a:txBody>
                    <a:bodyPr/>
                    <a:lstStyle/>
                    <a:p>
                      <a:pPr algn="ctr" fontAlgn="ctr">
                        <a:buNone/>
                      </a:pPr>
                      <a:endParaRPr lang="zh-CN" altLang="en-US" sz="1400"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fontAlgn="ctr">
                        <a:buNone/>
                      </a:pPr>
                      <a:r>
                        <a:rPr lang="zh-CN" altLang="en-US" sz="1400"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生活质量评估</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a:lnL w="12700">
                      <a:solidFill>
                        <a:srgbClr val="AC0000"/>
                      </a:solidFill>
                      <a:prstDash val="solid"/>
                    </a:lnL>
                    <a:lnR w="12700">
                      <a:solidFill>
                        <a:srgbClr val="AC0000"/>
                      </a:solidFill>
                      <a:prstDash val="sysDash"/>
                    </a:lnR>
                    <a:lnT w="12700" cap="flat" cmpd="sng" algn="ctr">
                      <a:solidFill>
                        <a:srgbClr val="AC0000"/>
                      </a:solidFill>
                      <a:prstDash val="sysDash"/>
                      <a:round/>
                      <a:headEnd type="none" w="med" len="med"/>
                      <a:tailEnd type="none" w="med" len="med"/>
                    </a:lnT>
                    <a:lnB w="12700">
                      <a:solidFill>
                        <a:srgbClr val="AC0000"/>
                      </a:solidFill>
                      <a:prstDash val="sysDash"/>
                    </a:lnB>
                    <a:noFill/>
                  </a:tcPr>
                </a:tc>
                <a:tc>
                  <a:txBody>
                    <a:bodyPr/>
                    <a:lstStyle/>
                    <a:p>
                      <a:pPr marL="91440" algn="l" rtl="0" fontAlgn="ctr"/>
                      <a:r>
                        <a:rPr lang="zh-CN" altLang="en-US" sz="1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皮炎</a:t>
                      </a:r>
                      <a:r>
                        <a:rPr lang="en-US" altLang="zh-CN" sz="1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湿疹患者生活质量评估率</a:t>
                      </a:r>
                      <a:endParaRPr lang="zh-CN" altLang="en-US"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ysDash"/>
                    </a:lnB>
                    <a:noFill/>
                  </a:tcPr>
                </a:tc>
                <a:tc>
                  <a:txBody>
                    <a:bodyPr/>
                    <a:lstStyle/>
                    <a:p>
                      <a:pPr marL="91440" algn="l" rtl="0" fontAlgn="ctr">
                        <a:buNone/>
                      </a:pP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且＜</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且＜</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ysDash"/>
                    </a:lnB>
                    <a:noFill/>
                  </a:tcPr>
                </a:tc>
                <a:tc>
                  <a:txBody>
                    <a:bodyPr/>
                    <a:lstStyle/>
                    <a:p>
                      <a:pPr marL="91440" marR="0" lvl="0" indent="0" algn="l" defTabSz="647700" rtl="0" eaLnBrk="1" fontAlgn="ctr" latinLnBrk="0" hangingPunct="1">
                        <a:lnSpc>
                          <a:spcPct val="100000"/>
                        </a:lnSpc>
                        <a:spcBef>
                          <a:spcPts val="0"/>
                        </a:spcBef>
                        <a:spcAft>
                          <a:spcPts val="0"/>
                        </a:spcAft>
                        <a:buClrTx/>
                        <a:buSzTx/>
                        <a:buFontTx/>
                        <a:buNone/>
                        <a:defRPr/>
                      </a:pPr>
                      <a:r>
                        <a:rPr lang="zh-CN" altLang="en-US" sz="11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系统评估，生活质量评估指的是</a:t>
                      </a:r>
                      <a:r>
                        <a:rPr lang="en-US" altLang="zh-CN" sz="11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DLQI/CDLQI/IDLQI</a:t>
                      </a:r>
                      <a:r>
                        <a:rPr lang="zh-CN" altLang="en-US" sz="11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量表评估，评估率定义为有过复诊记录的患者中，至少做过两次生活质量评估的患者比例</a:t>
                      </a:r>
                      <a:endParaRPr lang="zh-CN" altLang="en-US" sz="11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olid"/>
                    </a:lnR>
                    <a:lnT w="12700">
                      <a:solidFill>
                        <a:srgbClr val="AC0000"/>
                      </a:solidFill>
                      <a:prstDash val="sysDash"/>
                    </a:lnT>
                    <a:lnB w="12700">
                      <a:solidFill>
                        <a:srgbClr val="AC0000"/>
                      </a:solidFill>
                      <a:prstDash val="sysDash"/>
                    </a:lnB>
                    <a:noFill/>
                  </a:tcPr>
                </a:tc>
                <a:extLst>
                  <a:ext uri="{0D108BD9-81ED-4DB2-BD59-A6C34878D82A}">
                    <a16:rowId xmlns:a16="http://schemas.microsoft.com/office/drawing/2014/main" val="10006"/>
                  </a:ext>
                </a:extLst>
              </a:tr>
              <a:tr h="466777">
                <a:tc>
                  <a:txBody>
                    <a:bodyPr/>
                    <a:lstStyle/>
                    <a:p>
                      <a:pPr algn="ctr" fontAlgn="ctr">
                        <a:buNone/>
                      </a:pPr>
                      <a:endParaRPr lang="zh-CN" altLang="en-US" sz="1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fontAlgn="ctr">
                        <a:buNone/>
                      </a:pPr>
                      <a:r>
                        <a:rPr lang="zh-CN" altLang="en-US" sz="1400"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实验室检查</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a:lnL w="12700">
                      <a:solidFill>
                        <a:srgbClr val="AC0000"/>
                      </a:solidFill>
                      <a:prstDash val="solid"/>
                    </a:lnL>
                    <a:lnR w="12700">
                      <a:solidFill>
                        <a:srgbClr val="AC0000"/>
                      </a:solidFill>
                      <a:prstDash val="sysDash"/>
                    </a:lnR>
                    <a:lnT w="12700" cap="flat" cmpd="sng" algn="ctr">
                      <a:solidFill>
                        <a:srgbClr val="AC0000"/>
                      </a:solidFill>
                      <a:prstDash val="sysDash"/>
                      <a:round/>
                      <a:headEnd type="none" w="med" len="med"/>
                      <a:tailEnd type="none" w="med" len="med"/>
                    </a:lnT>
                    <a:lnB w="12700">
                      <a:solidFill>
                        <a:srgbClr val="AC0000"/>
                      </a:solidFill>
                      <a:prstDash val="solid"/>
                    </a:lnB>
                    <a:noFill/>
                  </a:tcPr>
                </a:tc>
                <a:tc>
                  <a:txBody>
                    <a:bodyPr/>
                    <a:lstStyle/>
                    <a:p>
                      <a:pPr marL="91440" algn="l" rtl="0" fontAlgn="ctr">
                        <a:buNone/>
                      </a:pPr>
                      <a:r>
                        <a:rPr lang="zh-CN" altLang="en-US" sz="1400" dirty="0">
                          <a:solidFill>
                            <a:schemeClr val="tx1">
                              <a:lumMod val="85000"/>
                              <a:lumOff val="15000"/>
                            </a:schemeClr>
                          </a:solidFill>
                          <a:effectLst/>
                          <a:latin typeface="微软雅黑" panose="020B0503020204020204" pitchFamily="34" charset="-122"/>
                          <a:ea typeface="微软雅黑" panose="020B0503020204020204" pitchFamily="34" charset="-122"/>
                          <a:sym typeface="+mn-ea"/>
                        </a:rPr>
                        <a:t>病例的实验室检查照片上传完整率</a:t>
                      </a:r>
                      <a:endParaRPr lang="zh-CN" altLang="en-US" sz="14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p>
                      <a:pPr marL="91440" algn="l" rtl="0" fontAlgn="ctr">
                        <a:buNone/>
                      </a:pPr>
                      <a:endParaRPr lang="zh-CN" altLang="en-US"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olid"/>
                    </a:lnB>
                    <a:noFill/>
                  </a:tcPr>
                </a:tc>
                <a:tc>
                  <a:txBody>
                    <a:bodyPr/>
                    <a:lstStyle/>
                    <a:p>
                      <a:pPr marL="91440" algn="l" rtl="0" fontAlgn="ctr">
                        <a:buNone/>
                      </a:pP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且＜</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400" kern="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ysDash"/>
                    </a:lnR>
                    <a:lnT w="12700">
                      <a:solidFill>
                        <a:srgbClr val="AC0000"/>
                      </a:solidFill>
                      <a:prstDash val="sysDash"/>
                    </a:lnT>
                    <a:lnB w="12700">
                      <a:solidFill>
                        <a:srgbClr val="AC0000"/>
                      </a:solidFill>
                      <a:prstDash val="solid"/>
                    </a:lnB>
                    <a:noFill/>
                  </a:tcPr>
                </a:tc>
                <a:tc>
                  <a:txBody>
                    <a:bodyPr/>
                    <a:lstStyle/>
                    <a:p>
                      <a:pPr marL="91440" marR="0" lvl="0" indent="0" algn="l" defTabSz="647700" rtl="0" eaLnBrk="1" fontAlgn="ctr" latinLnBrk="0" hangingPunct="1">
                        <a:lnSpc>
                          <a:spcPct val="100000"/>
                        </a:lnSpc>
                        <a:spcBef>
                          <a:spcPts val="0"/>
                        </a:spcBef>
                        <a:spcAft>
                          <a:spcPts val="0"/>
                        </a:spcAft>
                        <a:buClrTx/>
                        <a:buSzTx/>
                        <a:buFontTx/>
                        <a:buNone/>
                        <a:defRPr/>
                      </a:pPr>
                      <a:r>
                        <a:rPr lang="zh-CN" altLang="en-US" sz="1100" dirty="0">
                          <a:solidFill>
                            <a:schemeClr val="tx1">
                              <a:lumMod val="85000"/>
                              <a:lumOff val="1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系统判定，上传实验室检查照片的患者数</a:t>
                      </a:r>
                      <a:r>
                        <a:rPr lang="en-US" altLang="zh-CN" sz="1100" dirty="0">
                          <a:solidFill>
                            <a:schemeClr val="tx1">
                              <a:lumMod val="85000"/>
                              <a:lumOff val="1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100" dirty="0">
                          <a:solidFill>
                            <a:schemeClr val="tx1">
                              <a:lumMod val="85000"/>
                              <a:lumOff val="1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所有患者数</a:t>
                      </a:r>
                      <a:endParaRPr lang="zh-CN" altLang="en-US" sz="1100" b="0" i="0" u="none" strike="noStrike"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9525" marR="9525" marT="9525" marB="0" anchor="ctr">
                    <a:lnL w="12700">
                      <a:solidFill>
                        <a:srgbClr val="AC0000"/>
                      </a:solidFill>
                      <a:prstDash val="sysDash"/>
                    </a:lnL>
                    <a:lnR w="12700">
                      <a:solidFill>
                        <a:srgbClr val="AC0000"/>
                      </a:solidFill>
                      <a:prstDash val="solid"/>
                    </a:lnR>
                    <a:lnT w="12700">
                      <a:solidFill>
                        <a:srgbClr val="AC0000"/>
                      </a:solidFill>
                      <a:prstDash val="sysDash"/>
                    </a:lnT>
                    <a:lnB w="12700">
                      <a:solidFill>
                        <a:srgbClr val="AC0000"/>
                      </a:solidFill>
                      <a:prstDash val="solid"/>
                    </a:lnB>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715" imgH="5715" progId="TCLayout.ActiveDocument.1">
                  <p:embed/>
                </p:oleObj>
              </mc:Choice>
              <mc:Fallback>
                <p:oleObj name="think-cell Slide" r:id="rId5" imgW="5715" imgH="571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10" name="表格 9"/>
          <p:cNvGraphicFramePr>
            <a:graphicFrameLocks noGrp="1"/>
          </p:cNvGraphicFramePr>
          <p:nvPr>
            <p:custDataLst>
              <p:tags r:id="rId2"/>
            </p:custDataLst>
          </p:nvPr>
        </p:nvGraphicFramePr>
        <p:xfrm>
          <a:off x="342900" y="1554481"/>
          <a:ext cx="11506200" cy="5029198"/>
        </p:xfrm>
        <a:graphic>
          <a:graphicData uri="http://schemas.openxmlformats.org/drawingml/2006/table">
            <a:tbl>
              <a:tblPr/>
              <a:tblGrid>
                <a:gridCol w="1126482">
                  <a:extLst>
                    <a:ext uri="{9D8B030D-6E8A-4147-A177-3AD203B41FA5}">
                      <a16:colId xmlns:a16="http://schemas.microsoft.com/office/drawing/2014/main" val="20000"/>
                    </a:ext>
                  </a:extLst>
                </a:gridCol>
                <a:gridCol w="952058">
                  <a:extLst>
                    <a:ext uri="{9D8B030D-6E8A-4147-A177-3AD203B41FA5}">
                      <a16:colId xmlns:a16="http://schemas.microsoft.com/office/drawing/2014/main" val="20001"/>
                    </a:ext>
                  </a:extLst>
                </a:gridCol>
                <a:gridCol w="1855839">
                  <a:extLst>
                    <a:ext uri="{9D8B030D-6E8A-4147-A177-3AD203B41FA5}">
                      <a16:colId xmlns:a16="http://schemas.microsoft.com/office/drawing/2014/main" val="20002"/>
                    </a:ext>
                  </a:extLst>
                </a:gridCol>
                <a:gridCol w="3563210">
                  <a:extLst>
                    <a:ext uri="{9D8B030D-6E8A-4147-A177-3AD203B41FA5}">
                      <a16:colId xmlns:a16="http://schemas.microsoft.com/office/drawing/2014/main" val="20003"/>
                    </a:ext>
                  </a:extLst>
                </a:gridCol>
                <a:gridCol w="4008611">
                  <a:extLst>
                    <a:ext uri="{9D8B030D-6E8A-4147-A177-3AD203B41FA5}">
                      <a16:colId xmlns:a16="http://schemas.microsoft.com/office/drawing/2014/main" val="20004"/>
                    </a:ext>
                  </a:extLst>
                </a:gridCol>
              </a:tblGrid>
              <a:tr h="342766">
                <a:tc>
                  <a:txBody>
                    <a:bodyPr/>
                    <a:lstStyle/>
                    <a:p>
                      <a:pPr algn="ctr" rtl="0" fontAlgn="ctr"/>
                      <a:r>
                        <a:rPr lang="zh-CN" altLang="en-US" sz="1200" b="1" i="0" u="none" strike="noStrike" dirty="0">
                          <a:solidFill>
                            <a:srgbClr val="FFFFFF"/>
                          </a:solidFill>
                          <a:effectLst/>
                          <a:latin typeface="微软雅黑" panose="020B0503020204020204" pitchFamily="34" charset="-122"/>
                          <a:ea typeface="微软雅黑" panose="020B0503020204020204" pitchFamily="34" charset="-122"/>
                        </a:rPr>
                        <a:t>大项</a:t>
                      </a:r>
                    </a:p>
                  </a:txBody>
                  <a:tcPr marL="596" marR="596" marT="596" marB="0" anchor="ctr">
                    <a:lnL w="12700">
                      <a:solidFill>
                        <a:srgbClr val="C00000"/>
                      </a:solidFill>
                      <a:prstDash val="solid"/>
                    </a:lnL>
                    <a:lnR w="12700">
                      <a:solidFill>
                        <a:schemeClr val="bg1"/>
                      </a:solidFill>
                      <a:prstDash val="solid"/>
                    </a:lnR>
                    <a:lnT w="12700">
                      <a:solidFill>
                        <a:srgbClr val="C00000"/>
                      </a:solidFill>
                      <a:prstDash val="solid"/>
                    </a:lnT>
                    <a:lnB w="12700">
                      <a:solidFill>
                        <a:srgbClr val="C00000"/>
                      </a:solidFill>
                      <a:prstDash val="solid"/>
                    </a:lnB>
                    <a:solidFill>
                      <a:srgbClr val="AC0000"/>
                    </a:solidFill>
                  </a:tcPr>
                </a:tc>
                <a:tc>
                  <a:txBody>
                    <a:bodyPr/>
                    <a:lstStyle/>
                    <a:p>
                      <a:pPr algn="ctr" rtl="0" fontAlgn="ctr"/>
                      <a:r>
                        <a:rPr lang="zh-CN" altLang="en-US" sz="1200" b="1" i="0" u="none" strike="noStrike">
                          <a:solidFill>
                            <a:srgbClr val="FFFFFF"/>
                          </a:solidFill>
                          <a:effectLst/>
                          <a:latin typeface="微软雅黑" panose="020B0503020204020204" pitchFamily="34" charset="-122"/>
                          <a:ea typeface="微软雅黑" panose="020B0503020204020204" pitchFamily="34" charset="-122"/>
                        </a:rPr>
                        <a:t>疾病</a:t>
                      </a:r>
                    </a:p>
                  </a:txBody>
                  <a:tcPr marL="596" marR="596" marT="596" marB="0" anchor="ctr">
                    <a:lnL w="12700">
                      <a:solidFill>
                        <a:schemeClr val="bg1"/>
                      </a:solidFill>
                      <a:prstDash val="solid"/>
                    </a:lnL>
                    <a:lnR w="12700">
                      <a:solidFill>
                        <a:schemeClr val="bg1"/>
                      </a:solidFill>
                      <a:prstDash val="solid"/>
                    </a:lnR>
                    <a:lnT w="12700">
                      <a:solidFill>
                        <a:srgbClr val="C00000"/>
                      </a:solidFill>
                      <a:prstDash val="solid"/>
                    </a:lnT>
                    <a:lnB w="12700">
                      <a:solidFill>
                        <a:srgbClr val="C00000"/>
                      </a:solidFill>
                      <a:prstDash val="solid"/>
                    </a:lnB>
                    <a:solidFill>
                      <a:srgbClr val="AC0000"/>
                    </a:solidFill>
                  </a:tcPr>
                </a:tc>
                <a:tc>
                  <a:txBody>
                    <a:bodyPr/>
                    <a:lstStyle/>
                    <a:p>
                      <a:pPr algn="ctr" rtl="0" fontAlgn="ctr"/>
                      <a:r>
                        <a:rPr lang="zh-CN" altLang="en-US" sz="1200" b="1" i="0" u="none" strike="noStrike">
                          <a:solidFill>
                            <a:srgbClr val="FFFFFF"/>
                          </a:solidFill>
                          <a:effectLst/>
                          <a:latin typeface="微软雅黑" panose="020B0503020204020204" pitchFamily="34" charset="-122"/>
                          <a:ea typeface="微软雅黑" panose="020B0503020204020204" pitchFamily="34" charset="-122"/>
                        </a:rPr>
                        <a:t>小项</a:t>
                      </a:r>
                    </a:p>
                  </a:txBody>
                  <a:tcPr marL="596" marR="596" marT="596" marB="0" anchor="ctr">
                    <a:lnL w="12700">
                      <a:solidFill>
                        <a:schemeClr val="bg1"/>
                      </a:solidFill>
                      <a:prstDash val="solid"/>
                    </a:lnL>
                    <a:lnR w="12700">
                      <a:solidFill>
                        <a:schemeClr val="bg1"/>
                      </a:solidFill>
                      <a:prstDash val="solid"/>
                    </a:lnR>
                    <a:lnT w="12700">
                      <a:solidFill>
                        <a:srgbClr val="C00000"/>
                      </a:solidFill>
                      <a:prstDash val="solid"/>
                    </a:lnT>
                    <a:lnB w="12700">
                      <a:solidFill>
                        <a:srgbClr val="C00000"/>
                      </a:solidFill>
                      <a:prstDash val="solid"/>
                    </a:lnB>
                    <a:solidFill>
                      <a:srgbClr val="AC0000"/>
                    </a:solidFill>
                  </a:tcPr>
                </a:tc>
                <a:tc>
                  <a:txBody>
                    <a:bodyPr/>
                    <a:lstStyle/>
                    <a:p>
                      <a:pPr algn="ctr" rtl="0" fontAlgn="ctr"/>
                      <a:r>
                        <a:rPr lang="zh-CN" altLang="en-US" sz="1200" b="1" i="0" u="none" strike="noStrike">
                          <a:solidFill>
                            <a:srgbClr val="FFFFFF"/>
                          </a:solidFill>
                          <a:effectLst/>
                          <a:latin typeface="微软雅黑" panose="020B0503020204020204" pitchFamily="34" charset="-122"/>
                          <a:ea typeface="微软雅黑" panose="020B0503020204020204" pitchFamily="34" charset="-122"/>
                        </a:rPr>
                        <a:t>评分标准</a:t>
                      </a:r>
                    </a:p>
                  </a:txBody>
                  <a:tcPr marL="596" marR="596" marT="596" marB="0" anchor="ctr">
                    <a:lnL w="12700">
                      <a:solidFill>
                        <a:schemeClr val="bg1"/>
                      </a:solidFill>
                      <a:prstDash val="solid"/>
                    </a:lnL>
                    <a:lnR w="12700">
                      <a:solidFill>
                        <a:schemeClr val="bg1"/>
                      </a:solidFill>
                      <a:prstDash val="solid"/>
                    </a:lnR>
                    <a:lnT w="12700">
                      <a:solidFill>
                        <a:srgbClr val="C00000"/>
                      </a:solidFill>
                      <a:prstDash val="solid"/>
                    </a:lnT>
                    <a:lnB w="12700">
                      <a:solidFill>
                        <a:srgbClr val="C00000"/>
                      </a:solidFill>
                      <a:prstDash val="solid"/>
                    </a:lnB>
                    <a:solidFill>
                      <a:srgbClr val="AC0000"/>
                    </a:solidFill>
                  </a:tcPr>
                </a:tc>
                <a:tc>
                  <a:txBody>
                    <a:bodyPr/>
                    <a:lstStyle/>
                    <a:p>
                      <a:pPr algn="ctr" rtl="0" fontAlgn="ctr"/>
                      <a:r>
                        <a:rPr lang="zh-CN" altLang="en-US" sz="1200" b="1" i="0" u="none" strike="noStrike" dirty="0">
                          <a:solidFill>
                            <a:srgbClr val="FFFFFF"/>
                          </a:solidFill>
                          <a:effectLst/>
                          <a:latin typeface="微软雅黑" panose="020B0503020204020204" pitchFamily="34" charset="-122"/>
                          <a:ea typeface="微软雅黑" panose="020B0503020204020204" pitchFamily="34" charset="-122"/>
                        </a:rPr>
                        <a:t>评分细则</a:t>
                      </a:r>
                    </a:p>
                  </a:txBody>
                  <a:tcPr marL="596" marR="596" marT="596" marB="0" anchor="ctr">
                    <a:lnL w="12700">
                      <a:solidFill>
                        <a:schemeClr val="bg1"/>
                      </a:solidFill>
                      <a:prstDash val="solid"/>
                    </a:lnL>
                    <a:lnR w="12700">
                      <a:solidFill>
                        <a:srgbClr val="C00000"/>
                      </a:solidFill>
                      <a:prstDash val="solid"/>
                    </a:lnR>
                    <a:lnT w="12700">
                      <a:solidFill>
                        <a:srgbClr val="C00000"/>
                      </a:solidFill>
                      <a:prstDash val="solid"/>
                    </a:lnT>
                    <a:lnB w="12700">
                      <a:solidFill>
                        <a:srgbClr val="C00000"/>
                      </a:solidFill>
                      <a:prstDash val="solid"/>
                    </a:lnB>
                    <a:solidFill>
                      <a:srgbClr val="AC0000"/>
                    </a:solidFill>
                  </a:tcPr>
                </a:tc>
                <a:extLst>
                  <a:ext uri="{0D108BD9-81ED-4DB2-BD59-A6C34878D82A}">
                    <a16:rowId xmlns:a16="http://schemas.microsoft.com/office/drawing/2014/main" val="10000"/>
                  </a:ext>
                </a:extLst>
              </a:tr>
              <a:tr h="540787">
                <a:tc rowSpan="2">
                  <a:txBody>
                    <a:bodyPr/>
                    <a:lstStyle/>
                    <a:p>
                      <a:pPr algn="ctr" rtl="0" fontAlgn="ctr"/>
                      <a:r>
                        <a:rPr lang="zh-CN" altLang="en-US" sz="1200" b="0" i="0" u="none" strike="noStrike">
                          <a:solidFill>
                            <a:srgbClr val="0D0D0D"/>
                          </a:solidFill>
                          <a:effectLst/>
                          <a:latin typeface="微软雅黑" panose="020B0503020204020204" pitchFamily="34" charset="-122"/>
                          <a:ea typeface="微软雅黑" panose="020B0503020204020204" pitchFamily="34" charset="-122"/>
                        </a:rPr>
                        <a:t>随访率（</a:t>
                      </a:r>
                      <a:r>
                        <a:rPr lang="en-US" altLang="zh-CN" sz="1200" b="0" i="0" u="none" strike="noStrike">
                          <a:solidFill>
                            <a:srgbClr val="0D0D0D"/>
                          </a:solidFill>
                          <a:effectLst/>
                          <a:latin typeface="微软雅黑" panose="020B0503020204020204" pitchFamily="34" charset="-122"/>
                          <a:ea typeface="微软雅黑" panose="020B0503020204020204" pitchFamily="34" charset="-122"/>
                        </a:rPr>
                        <a:t>40</a:t>
                      </a:r>
                      <a:r>
                        <a:rPr lang="zh-CN" altLang="en-US" sz="1200" b="0" i="0" u="none" strike="noStrike">
                          <a:solidFill>
                            <a:srgbClr val="0D0D0D"/>
                          </a:solidFill>
                          <a:effectLst/>
                          <a:latin typeface="微软雅黑" panose="020B0503020204020204" pitchFamily="34" charset="-122"/>
                          <a:ea typeface="微软雅黑" panose="020B0503020204020204" pitchFamily="34" charset="-122"/>
                        </a:rPr>
                        <a:t>分）</a:t>
                      </a:r>
                    </a:p>
                  </a:txBody>
                  <a:tcPr marL="596" marR="596" marT="596" marB="0" anchor="ctr">
                    <a:lnL w="12700">
                      <a:solidFill>
                        <a:srgbClr val="C00000"/>
                      </a:solidFill>
                      <a:prstDash val="solid"/>
                    </a:lnL>
                    <a:lnR w="12700">
                      <a:solidFill>
                        <a:srgbClr val="C00000"/>
                      </a:solidFill>
                      <a:prstDash val="sysDash"/>
                    </a:lnR>
                    <a:lnT w="12700">
                      <a:solidFill>
                        <a:srgbClr val="C00000"/>
                      </a:solidFill>
                      <a:prstDash val="solid"/>
                    </a:lnT>
                    <a:lnB w="12700">
                      <a:solidFill>
                        <a:srgbClr val="C00000"/>
                      </a:solidFill>
                      <a:prstDash val="sysDash"/>
                    </a:lnB>
                  </a:tcPr>
                </a:tc>
                <a:tc>
                  <a:txBody>
                    <a:bodyPr/>
                    <a:lstStyle/>
                    <a:p>
                      <a:pPr algn="ctr" rtl="0" fontAlgn="ctr"/>
                      <a:r>
                        <a:rPr lang="en-US" altLang="zh-CN" sz="1200" b="0" i="0" u="none" strike="noStrike">
                          <a:solidFill>
                            <a:srgbClr val="0D0D0D"/>
                          </a:solidFill>
                          <a:effectLst/>
                          <a:latin typeface="微软雅黑" panose="020B0503020204020204" pitchFamily="34" charset="-122"/>
                          <a:ea typeface="微软雅黑" panose="020B0503020204020204" pitchFamily="34" charset="-122"/>
                        </a:rPr>
                        <a:t>/</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olid"/>
                    </a:lnT>
                    <a:lnB w="12700">
                      <a:solidFill>
                        <a:srgbClr val="C00000"/>
                      </a:solidFill>
                      <a:prstDash val="sysDash"/>
                    </a:lnB>
                  </a:tcPr>
                </a:tc>
                <a:tc>
                  <a:txBody>
                    <a:bodyPr/>
                    <a:lstStyle/>
                    <a:p>
                      <a:pPr algn="l" rtl="0" fontAlgn="ctr"/>
                      <a:r>
                        <a:rPr lang="zh-CN" altLang="en-US" sz="1200" b="0" i="0" u="none" strike="noStrike" dirty="0">
                          <a:solidFill>
                            <a:srgbClr val="0D0D0D"/>
                          </a:solidFill>
                          <a:effectLst/>
                          <a:latin typeface="微软雅黑" panose="020B0503020204020204" pitchFamily="34" charset="-122"/>
                          <a:ea typeface="微软雅黑" panose="020B0503020204020204" pitchFamily="34" charset="-122"/>
                        </a:rPr>
                        <a:t>患者</a:t>
                      </a:r>
                      <a:r>
                        <a:rPr lang="en-US" altLang="zh-CN" sz="1200" b="0" i="0" u="none" strike="noStrike" dirty="0">
                          <a:solidFill>
                            <a:srgbClr val="0D0D0D"/>
                          </a:solidFill>
                          <a:effectLst/>
                          <a:latin typeface="微软雅黑" panose="020B0503020204020204" pitchFamily="34" charset="-122"/>
                          <a:ea typeface="微软雅黑" panose="020B0503020204020204" pitchFamily="34" charset="-122"/>
                        </a:rPr>
                        <a:t>4</a:t>
                      </a:r>
                      <a:r>
                        <a:rPr lang="zh-CN" altLang="en-US" sz="1200" b="0" i="0" u="none" strike="noStrike" dirty="0">
                          <a:solidFill>
                            <a:srgbClr val="0D0D0D"/>
                          </a:solidFill>
                          <a:effectLst/>
                          <a:latin typeface="微软雅黑" panose="020B0503020204020204" pitchFamily="34" charset="-122"/>
                          <a:ea typeface="微软雅黑" panose="020B0503020204020204" pitchFamily="34" charset="-122"/>
                        </a:rPr>
                        <a:t>周随访率</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olid"/>
                    </a:lnT>
                    <a:lnB w="12700">
                      <a:solidFill>
                        <a:srgbClr val="C00000"/>
                      </a:solidFill>
                      <a:prstDash val="sysDash"/>
                    </a:lnB>
                  </a:tcPr>
                </a:tc>
                <a:tc>
                  <a:txBody>
                    <a:bodyPr/>
                    <a:lstStyle/>
                    <a:p>
                      <a:pPr algn="l" rtl="0" fontAlgn="ct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20%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20%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且＜</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30%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5</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30%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且＜</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40%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10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40%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且＜</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50%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15</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50%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20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olid"/>
                    </a:lnT>
                    <a:lnB w="12700">
                      <a:solidFill>
                        <a:srgbClr val="C00000"/>
                      </a:solidFill>
                      <a:prstDash val="sysDash"/>
                    </a:lnB>
                  </a:tcPr>
                </a:tc>
                <a:tc>
                  <a:txBody>
                    <a:bodyPr/>
                    <a:lstStyle/>
                    <a:p>
                      <a:pPr algn="l" rtl="0" fontAlgn="ct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系统评估，判定所有已经录入超过</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4</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周的患者中，</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4</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周内填写过随访记录的患者比例</a:t>
                      </a:r>
                    </a:p>
                  </a:txBody>
                  <a:tcPr marL="596" marR="596" marT="596" marB="0" anchor="ctr">
                    <a:lnL w="12700">
                      <a:solidFill>
                        <a:srgbClr val="C00000"/>
                      </a:solidFill>
                      <a:prstDash val="sysDash"/>
                    </a:lnL>
                    <a:lnR w="12700">
                      <a:solidFill>
                        <a:srgbClr val="C00000"/>
                      </a:solidFill>
                      <a:prstDash val="solid"/>
                    </a:lnR>
                    <a:lnT w="12700">
                      <a:solidFill>
                        <a:srgbClr val="C00000"/>
                      </a:solidFill>
                      <a:prstDash val="solid"/>
                    </a:lnT>
                    <a:lnB w="12700">
                      <a:solidFill>
                        <a:srgbClr val="C00000"/>
                      </a:solidFill>
                      <a:prstDash val="sysDash"/>
                    </a:lnB>
                  </a:tcPr>
                </a:tc>
                <a:extLst>
                  <a:ext uri="{0D108BD9-81ED-4DB2-BD59-A6C34878D82A}">
                    <a16:rowId xmlns:a16="http://schemas.microsoft.com/office/drawing/2014/main" val="10001"/>
                  </a:ext>
                </a:extLst>
              </a:tr>
              <a:tr h="540787">
                <a:tc vMerge="1">
                  <a:txBody>
                    <a:bodyPr/>
                    <a:lstStyle/>
                    <a:p>
                      <a:endParaRPr lang="zh-CN"/>
                    </a:p>
                  </a:txBody>
                  <a:tcPr>
                    <a:lnL w="12700">
                      <a:solidFill>
                        <a:srgbClr val="C00000"/>
                      </a:solidFill>
                      <a:prstDash val="solid"/>
                    </a:lnL>
                    <a:lnR w="12700">
                      <a:solidFill>
                        <a:srgbClr val="C00000"/>
                      </a:solidFill>
                      <a:prstDash val="sysDash"/>
                    </a:lnR>
                    <a:lnB w="12700">
                      <a:solidFill>
                        <a:srgbClr val="C00000"/>
                      </a:solidFill>
                      <a:prstDash val="sysDash"/>
                    </a:lnB>
                  </a:tcPr>
                </a:tc>
                <a:tc>
                  <a:txBody>
                    <a:bodyPr/>
                    <a:lstStyle/>
                    <a:p>
                      <a:pPr algn="ctr" rtl="0" fontAlgn="ctr"/>
                      <a:r>
                        <a:rPr lang="en-US" altLang="zh-CN" sz="1200" b="0" i="0" u="none" strike="noStrike">
                          <a:solidFill>
                            <a:srgbClr val="0D0D0D"/>
                          </a:solidFill>
                          <a:effectLst/>
                          <a:latin typeface="微软雅黑" panose="020B0503020204020204" pitchFamily="34" charset="-122"/>
                          <a:ea typeface="微软雅黑" panose="020B0503020204020204" pitchFamily="34" charset="-122"/>
                        </a:rPr>
                        <a:t>/</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患者</a:t>
                      </a: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8</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周随访率</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20%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20%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且＜</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40%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5</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40%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且＜</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60%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10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60%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且＜</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80%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15</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80%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20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系统评估，判定所有已经录入超过</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8</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周的患者中，</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8</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周内填写过随访记录的患者比例</a:t>
                      </a:r>
                    </a:p>
                  </a:txBody>
                  <a:tcPr marL="596" marR="596" marT="596" marB="0" anchor="ctr">
                    <a:lnL w="12700">
                      <a:solidFill>
                        <a:srgbClr val="C00000"/>
                      </a:solidFill>
                      <a:prstDash val="sysDash"/>
                    </a:lnL>
                    <a:lnR w="12700">
                      <a:solidFill>
                        <a:srgbClr val="C00000"/>
                      </a:solidFill>
                      <a:prstDash val="solid"/>
                    </a:lnR>
                    <a:lnT w="12700">
                      <a:solidFill>
                        <a:srgbClr val="C00000"/>
                      </a:solidFill>
                      <a:prstDash val="sysDash"/>
                    </a:lnT>
                    <a:lnB w="12700">
                      <a:solidFill>
                        <a:srgbClr val="C00000"/>
                      </a:solidFill>
                      <a:prstDash val="sysDash"/>
                    </a:lnB>
                  </a:tcPr>
                </a:tc>
                <a:extLst>
                  <a:ext uri="{0D108BD9-81ED-4DB2-BD59-A6C34878D82A}">
                    <a16:rowId xmlns:a16="http://schemas.microsoft.com/office/drawing/2014/main" val="10002"/>
                  </a:ext>
                </a:extLst>
              </a:tr>
              <a:tr h="540787">
                <a:tc rowSpan="6">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随访量表完整度（</a:t>
                      </a: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80</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分）</a:t>
                      </a:r>
                    </a:p>
                  </a:txBody>
                  <a:tcPr marL="596" marR="596" marT="596" marB="0" anchor="ctr">
                    <a:lnL w="12700">
                      <a:solidFill>
                        <a:srgbClr val="C00000"/>
                      </a:solidFill>
                      <a:prstDash val="solid"/>
                    </a:lnL>
                    <a:lnR w="12700">
                      <a:solidFill>
                        <a:srgbClr val="C00000"/>
                      </a:solidFill>
                      <a:prstDash val="sysDash"/>
                    </a:lnR>
                    <a:lnT w="12700">
                      <a:solidFill>
                        <a:srgbClr val="C00000"/>
                      </a:solidFill>
                      <a:prstDash val="sysDash"/>
                    </a:lnT>
                    <a:lnB w="12700">
                      <a:solidFill>
                        <a:srgbClr val="C00000"/>
                      </a:solidFill>
                      <a:prstDash val="solid"/>
                    </a:lnB>
                  </a:tcPr>
                </a:tc>
                <a:tc rowSpan="4">
                  <a:txBody>
                    <a:bodyPr/>
                    <a:lstStyle/>
                    <a:p>
                      <a:pPr algn="ctr" rtl="0"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若诊断为，</a:t>
                      </a:r>
                      <a:r>
                        <a:rPr lang="zh-CN" altLang="en-US" sz="1200" dirty="0">
                          <a:latin typeface="微软雅黑" panose="020B0503020204020204" pitchFamily="34" charset="-122"/>
                          <a:ea typeface="微软雅黑" panose="020B0503020204020204" pitchFamily="34" charset="-122"/>
                          <a:sym typeface="微软雅黑" panose="020B0503020204020204" pitchFamily="34" charset="-122"/>
                        </a:rPr>
                        <a:t>特应性皮炎</a:t>
                      </a:r>
                      <a:r>
                        <a:rPr lang="en-US" altLang="zh-CN" sz="1200" b="0" i="0" u="none" strike="noStrike" dirty="0">
                          <a:solidFill>
                            <a:srgbClr val="000000"/>
                          </a:solidFill>
                          <a:effectLst/>
                          <a:latin typeface="微软雅黑" panose="020B0503020204020204" pitchFamily="34" charset="-122"/>
                          <a:ea typeface="微软雅黑" panose="020B0503020204020204" pitchFamily="34" charset="-122"/>
                        </a:rPr>
                        <a:t>/</a:t>
                      </a: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皮炎湿疹</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dirty="0">
                          <a:solidFill>
                            <a:srgbClr val="0D0D0D"/>
                          </a:solidFill>
                          <a:effectLst/>
                          <a:latin typeface="微软雅黑" panose="020B0503020204020204" pitchFamily="34" charset="-122"/>
                          <a:ea typeface="微软雅黑" panose="020B0503020204020204" pitchFamily="34" charset="-122"/>
                        </a:rPr>
                        <a:t>患者</a:t>
                      </a:r>
                      <a:r>
                        <a:rPr lang="en-US" altLang="zh-CN" sz="1200" b="0" i="0" u="none" strike="noStrike" dirty="0">
                          <a:solidFill>
                            <a:srgbClr val="0D0D0D"/>
                          </a:solidFill>
                          <a:effectLst/>
                          <a:latin typeface="微软雅黑" panose="020B0503020204020204" pitchFamily="34" charset="-122"/>
                          <a:ea typeface="微软雅黑" panose="020B0503020204020204" pitchFamily="34" charset="-122"/>
                        </a:rPr>
                        <a:t>4</a:t>
                      </a:r>
                      <a:r>
                        <a:rPr lang="zh-CN" altLang="en-US" sz="1200" b="0" i="0" u="none" strike="noStrike" dirty="0">
                          <a:solidFill>
                            <a:srgbClr val="0D0D0D"/>
                          </a:solidFill>
                          <a:effectLst/>
                          <a:latin typeface="微软雅黑" panose="020B0503020204020204" pitchFamily="34" charset="-122"/>
                          <a:ea typeface="微软雅黑" panose="020B0503020204020204" pitchFamily="34" charset="-122"/>
                        </a:rPr>
                        <a:t>周随访</a:t>
                      </a:r>
                      <a:r>
                        <a:rPr lang="en-US" sz="1200" b="0" i="0" u="none" strike="noStrike" dirty="0">
                          <a:solidFill>
                            <a:srgbClr val="0D0D0D"/>
                          </a:solidFill>
                          <a:effectLst/>
                          <a:latin typeface="微软雅黑" panose="020B0503020204020204" pitchFamily="34" charset="-122"/>
                          <a:ea typeface="微软雅黑" panose="020B0503020204020204" pitchFamily="34" charset="-122"/>
                        </a:rPr>
                        <a:t>EASI+NRS</a:t>
                      </a:r>
                      <a:r>
                        <a:rPr lang="zh-CN" altLang="en-US" sz="1200" b="0" i="0" u="none" strike="noStrike" dirty="0">
                          <a:solidFill>
                            <a:srgbClr val="0D0D0D"/>
                          </a:solidFill>
                          <a:effectLst/>
                          <a:latin typeface="微软雅黑" panose="020B0503020204020204" pitchFamily="34" charset="-122"/>
                          <a:ea typeface="微软雅黑" panose="020B0503020204020204" pitchFamily="34" charset="-122"/>
                        </a:rPr>
                        <a:t>量表完整度</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20%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20%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且＜</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30%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5</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30%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且＜</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40%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10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40%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且＜</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50%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15</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50%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20</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分</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系统评估，判定所有已经录入超过</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4</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周的患者中，</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4</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周内填写过</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EASI</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和</a:t>
                      </a:r>
                      <a:r>
                        <a:rPr lang="en-US" altLang="zh-CN" sz="1200" b="0" i="0" u="none" strike="noStrike">
                          <a:solidFill>
                            <a:srgbClr val="000000"/>
                          </a:solidFill>
                          <a:effectLst/>
                          <a:latin typeface="微软雅黑" panose="020B0503020204020204" pitchFamily="34" charset="-122"/>
                          <a:ea typeface="微软雅黑" panose="020B0503020204020204" pitchFamily="34" charset="-122"/>
                        </a:rPr>
                        <a:t>NRS</a:t>
                      </a:r>
                      <a:r>
                        <a:rPr lang="zh-CN" altLang="en-US" sz="1200" b="0" i="0" u="none" strike="noStrike">
                          <a:solidFill>
                            <a:srgbClr val="000000"/>
                          </a:solidFill>
                          <a:effectLst/>
                          <a:latin typeface="微软雅黑" panose="020B0503020204020204" pitchFamily="34" charset="-122"/>
                          <a:ea typeface="微软雅黑" panose="020B0503020204020204" pitchFamily="34" charset="-122"/>
                        </a:rPr>
                        <a:t>量表的患者比例</a:t>
                      </a:r>
                    </a:p>
                  </a:txBody>
                  <a:tcPr marL="596" marR="596" marT="596" marB="0" anchor="ctr">
                    <a:lnL w="12700">
                      <a:solidFill>
                        <a:srgbClr val="C00000"/>
                      </a:solidFill>
                      <a:prstDash val="sysDash"/>
                    </a:lnL>
                    <a:lnR w="12700">
                      <a:solidFill>
                        <a:srgbClr val="C00000"/>
                      </a:solidFill>
                      <a:prstDash val="solid"/>
                    </a:lnR>
                    <a:lnT w="12700">
                      <a:solidFill>
                        <a:srgbClr val="C00000"/>
                      </a:solidFill>
                      <a:prstDash val="sysDash"/>
                    </a:lnT>
                    <a:lnB w="12700">
                      <a:solidFill>
                        <a:srgbClr val="C00000"/>
                      </a:solidFill>
                      <a:prstDash val="sysDash"/>
                    </a:lnB>
                  </a:tcPr>
                </a:tc>
                <a:extLst>
                  <a:ext uri="{0D108BD9-81ED-4DB2-BD59-A6C34878D82A}">
                    <a16:rowId xmlns:a16="http://schemas.microsoft.com/office/drawing/2014/main" val="10003"/>
                  </a:ext>
                </a:extLst>
              </a:tr>
              <a:tr h="540787">
                <a:tc vMerge="1">
                  <a:txBody>
                    <a:bodyPr/>
                    <a:lstStyle/>
                    <a:p>
                      <a:endParaRPr lang="zh-CN"/>
                    </a:p>
                  </a:txBody>
                  <a:tcPr>
                    <a:lnL w="12700">
                      <a:solidFill>
                        <a:srgbClr val="C00000"/>
                      </a:solidFill>
                      <a:prstDash val="solid"/>
                    </a:lnL>
                    <a:lnR w="12700">
                      <a:solidFill>
                        <a:srgbClr val="C00000"/>
                      </a:solidFill>
                      <a:prstDash val="sysDash"/>
                    </a:lnR>
                  </a:tcPr>
                </a:tc>
                <a:tc vMerge="1">
                  <a:txBody>
                    <a:bodyPr/>
                    <a:lstStyle/>
                    <a:p>
                      <a:endParaRPr lang="zh-CN"/>
                    </a:p>
                  </a:txBody>
                  <a:tcPr>
                    <a:lnL w="12700">
                      <a:solidFill>
                        <a:srgbClr val="C00000"/>
                      </a:solidFill>
                      <a:prstDash val="sysDash"/>
                    </a:lnL>
                    <a:lnR w="12700">
                      <a:solidFill>
                        <a:srgbClr val="C00000"/>
                      </a:solidFill>
                      <a:prstDash val="sysDash"/>
                    </a:lnR>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患者</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周随访</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ADCT</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量表完整度（额外奖励分数）</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30%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5</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30%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10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50%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15</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50%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系统评估，判定所有已经录入超过</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周的患者中，</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周内填写过</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ADCT</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量表的患者比例</a:t>
                      </a:r>
                    </a:p>
                  </a:txBody>
                  <a:tcPr marL="596" marR="596" marT="596" marB="0" anchor="ctr">
                    <a:lnL w="12700">
                      <a:solidFill>
                        <a:srgbClr val="C00000"/>
                      </a:solidFill>
                      <a:prstDash val="sysDash"/>
                    </a:lnL>
                    <a:lnR w="12700">
                      <a:solidFill>
                        <a:srgbClr val="C00000"/>
                      </a:solidFill>
                      <a:prstDash val="solid"/>
                    </a:lnR>
                    <a:lnT w="12700">
                      <a:solidFill>
                        <a:srgbClr val="C00000"/>
                      </a:solidFill>
                      <a:prstDash val="sysDash"/>
                    </a:lnT>
                    <a:lnB w="12700">
                      <a:solidFill>
                        <a:srgbClr val="C00000"/>
                      </a:solidFill>
                      <a:prstDash val="sysDash"/>
                    </a:lnB>
                  </a:tcPr>
                </a:tc>
                <a:extLst>
                  <a:ext uri="{0D108BD9-81ED-4DB2-BD59-A6C34878D82A}">
                    <a16:rowId xmlns:a16="http://schemas.microsoft.com/office/drawing/2014/main" val="10004"/>
                  </a:ext>
                </a:extLst>
              </a:tr>
              <a:tr h="540787">
                <a:tc vMerge="1">
                  <a:txBody>
                    <a:bodyPr/>
                    <a:lstStyle/>
                    <a:p>
                      <a:endParaRPr lang="zh-CN"/>
                    </a:p>
                  </a:txBody>
                  <a:tcPr>
                    <a:lnL w="12700">
                      <a:solidFill>
                        <a:srgbClr val="C00000"/>
                      </a:solidFill>
                      <a:prstDash val="solid"/>
                    </a:lnL>
                    <a:lnR w="12700">
                      <a:solidFill>
                        <a:srgbClr val="C00000"/>
                      </a:solidFill>
                      <a:prstDash val="sysDash"/>
                    </a:lnR>
                  </a:tcPr>
                </a:tc>
                <a:tc vMerge="1">
                  <a:txBody>
                    <a:bodyPr/>
                    <a:lstStyle/>
                    <a:p>
                      <a:endParaRPr lang="zh-CN"/>
                    </a:p>
                  </a:txBody>
                  <a:tcPr>
                    <a:lnL w="12700">
                      <a:solidFill>
                        <a:srgbClr val="C00000"/>
                      </a:solidFill>
                      <a:prstDash val="sysDash"/>
                    </a:lnL>
                    <a:lnR w="12700">
                      <a:solidFill>
                        <a:srgbClr val="C00000"/>
                      </a:solidFill>
                      <a:prstDash val="sysDash"/>
                    </a:lnR>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患者</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8</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周随访</a:t>
                      </a:r>
                      <a:r>
                        <a:rPr lang="en-US" sz="1200" b="0" i="0" u="none" strike="noStrike" dirty="0">
                          <a:solidFill>
                            <a:schemeClr val="tx1"/>
                          </a:solidFill>
                          <a:effectLst/>
                          <a:latin typeface="微软雅黑" panose="020B0503020204020204" pitchFamily="34" charset="-122"/>
                          <a:ea typeface="微软雅黑" panose="020B0503020204020204" pitchFamily="34" charset="-122"/>
                        </a:rPr>
                        <a:t>EASI+NRS</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量表完整度</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30%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5</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30%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10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50%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15</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50%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系统评估，判定所有已经录入超过</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8</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周的患者中，</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8</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周内填写过</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EASI</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和</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NRS</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量表的患者比例</a:t>
                      </a:r>
                    </a:p>
                  </a:txBody>
                  <a:tcPr marL="596" marR="596" marT="596" marB="0" anchor="ctr">
                    <a:lnL w="12700">
                      <a:solidFill>
                        <a:srgbClr val="C00000"/>
                      </a:solidFill>
                      <a:prstDash val="sysDash"/>
                    </a:lnL>
                    <a:lnR w="12700">
                      <a:solidFill>
                        <a:srgbClr val="C00000"/>
                      </a:solidFill>
                      <a:prstDash val="solid"/>
                    </a:lnR>
                    <a:lnT w="12700">
                      <a:solidFill>
                        <a:srgbClr val="C00000"/>
                      </a:solidFill>
                      <a:prstDash val="sysDash"/>
                    </a:lnT>
                    <a:lnB w="12700">
                      <a:solidFill>
                        <a:srgbClr val="C00000"/>
                      </a:solidFill>
                      <a:prstDash val="sysDash"/>
                    </a:lnB>
                  </a:tcPr>
                </a:tc>
                <a:extLst>
                  <a:ext uri="{0D108BD9-81ED-4DB2-BD59-A6C34878D82A}">
                    <a16:rowId xmlns:a16="http://schemas.microsoft.com/office/drawing/2014/main" val="10005"/>
                  </a:ext>
                </a:extLst>
              </a:tr>
              <a:tr h="540787">
                <a:tc vMerge="1">
                  <a:txBody>
                    <a:bodyPr/>
                    <a:lstStyle/>
                    <a:p>
                      <a:endParaRPr lang="zh-CN"/>
                    </a:p>
                  </a:txBody>
                  <a:tcPr>
                    <a:lnL w="12700">
                      <a:solidFill>
                        <a:srgbClr val="C00000"/>
                      </a:solidFill>
                      <a:prstDash val="solid"/>
                    </a:lnL>
                    <a:lnR w="12700">
                      <a:solidFill>
                        <a:srgbClr val="C00000"/>
                      </a:solidFill>
                      <a:prstDash val="sysDash"/>
                    </a:lnR>
                  </a:tcPr>
                </a:tc>
                <a:tc vMerge="1">
                  <a:txBody>
                    <a:bodyPr/>
                    <a:lstStyle/>
                    <a:p>
                      <a:endParaRPr lang="zh-CN"/>
                    </a:p>
                  </a:txBody>
                  <a:tcPr>
                    <a:lnL w="12700">
                      <a:solidFill>
                        <a:srgbClr val="C00000"/>
                      </a:solidFill>
                      <a:prstDash val="sysDash"/>
                    </a:lnL>
                    <a:lnR w="12700">
                      <a:solidFill>
                        <a:srgbClr val="C00000"/>
                      </a:solidFill>
                      <a:prstDash val="sysDash"/>
                    </a:lnR>
                    <a:lnB w="12700">
                      <a:solidFill>
                        <a:srgbClr val="C00000"/>
                      </a:solidFill>
                      <a:prstDash val="sysDash"/>
                    </a:lnB>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患者</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8</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周随访</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ADCT</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量表完整度（额外奖励分数）</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5</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60%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10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60%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80%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15</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80%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系统评估，判定所有已经录入超过</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8</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周的患者中，</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8</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周内填写过</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ADCT</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量表的患者比例</a:t>
                      </a:r>
                    </a:p>
                  </a:txBody>
                  <a:tcPr marL="596" marR="596" marT="596" marB="0" anchor="ctr">
                    <a:lnL w="12700">
                      <a:solidFill>
                        <a:srgbClr val="C00000"/>
                      </a:solidFill>
                      <a:prstDash val="sysDash"/>
                    </a:lnL>
                    <a:lnR w="12700">
                      <a:solidFill>
                        <a:srgbClr val="C00000"/>
                      </a:solidFill>
                      <a:prstDash val="solid"/>
                    </a:lnR>
                    <a:lnT w="12700">
                      <a:solidFill>
                        <a:srgbClr val="C00000"/>
                      </a:solidFill>
                      <a:prstDash val="sysDash"/>
                    </a:lnT>
                    <a:lnB w="12700">
                      <a:solidFill>
                        <a:srgbClr val="C00000"/>
                      </a:solidFill>
                      <a:prstDash val="sysDash"/>
                    </a:lnB>
                  </a:tcPr>
                </a:tc>
                <a:extLst>
                  <a:ext uri="{0D108BD9-81ED-4DB2-BD59-A6C34878D82A}">
                    <a16:rowId xmlns:a16="http://schemas.microsoft.com/office/drawing/2014/main" val="10006"/>
                  </a:ext>
                </a:extLst>
              </a:tr>
              <a:tr h="720855">
                <a:tc vMerge="1">
                  <a:txBody>
                    <a:bodyPr/>
                    <a:lstStyle/>
                    <a:p>
                      <a:endParaRPr lang="zh-CN"/>
                    </a:p>
                  </a:txBody>
                  <a:tcPr>
                    <a:lnL w="12700">
                      <a:solidFill>
                        <a:srgbClr val="C00000"/>
                      </a:solidFill>
                      <a:prstDash val="solid"/>
                    </a:lnL>
                    <a:lnR w="12700">
                      <a:solidFill>
                        <a:srgbClr val="C00000"/>
                      </a:solidFill>
                      <a:prstDash val="sysDash"/>
                    </a:lnR>
                  </a:tcPr>
                </a:tc>
                <a:tc rowSpan="2">
                  <a:txBody>
                    <a:bodyPr/>
                    <a:lstStyle/>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若诊断为，</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p>
                      <a:pPr algn="ctr" fontAlgn="ctr"/>
                      <a:r>
                        <a:rPr lang="zh-CN" altLang="en-US" sz="1200" b="0" i="0" u="none" strike="noStrike" dirty="0">
                          <a:solidFill>
                            <a:srgbClr val="000000"/>
                          </a:solidFill>
                          <a:effectLst/>
                          <a:latin typeface="微软雅黑" panose="020B0503020204020204" pitchFamily="34" charset="-122"/>
                          <a:ea typeface="微软雅黑" panose="020B0503020204020204" pitchFamily="34" charset="-122"/>
                        </a:rPr>
                        <a:t>结节性痒疹</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olid"/>
                    </a:lnB>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患者</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周随访</a:t>
                      </a:r>
                      <a:r>
                        <a:rPr lang="en-US" sz="1200" b="0" i="0" u="none" strike="noStrike" dirty="0">
                          <a:solidFill>
                            <a:schemeClr val="tx1"/>
                          </a:solidFill>
                          <a:effectLst/>
                          <a:latin typeface="微软雅黑" panose="020B0503020204020204" pitchFamily="34" charset="-122"/>
                          <a:ea typeface="微软雅黑" panose="020B0503020204020204" pitchFamily="34" charset="-122"/>
                        </a:rPr>
                        <a:t>IGA-PN</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活动度</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sz="1200" b="0" i="0" u="none" strike="noStrike" dirty="0">
                          <a:solidFill>
                            <a:schemeClr val="tx1"/>
                          </a:solidFill>
                          <a:effectLst/>
                          <a:latin typeface="微软雅黑" panose="020B0503020204020204" pitchFamily="34" charset="-122"/>
                          <a:ea typeface="微软雅黑" panose="020B0503020204020204" pitchFamily="34" charset="-122"/>
                        </a:rPr>
                        <a:t>IGA-PN</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分期量</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+NRS</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量表完整度  </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5</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60%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10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60%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80%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15</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80%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ysDash"/>
                    </a:lnB>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系统评估，判定所有已经录入超过</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周的患者中，</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4</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周内填写过</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IGA-PN</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活动度</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+IGA-PN</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分期量表</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+NRS</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量表的患者比例</a:t>
                      </a:r>
                    </a:p>
                  </a:txBody>
                  <a:tcPr marL="596" marR="596" marT="596" marB="0" anchor="ctr">
                    <a:lnL w="12700">
                      <a:solidFill>
                        <a:srgbClr val="C00000"/>
                      </a:solidFill>
                      <a:prstDash val="sysDash"/>
                    </a:lnL>
                    <a:lnR w="12700">
                      <a:solidFill>
                        <a:srgbClr val="C00000"/>
                      </a:solidFill>
                      <a:prstDash val="solid"/>
                    </a:lnR>
                    <a:lnT w="12700">
                      <a:solidFill>
                        <a:srgbClr val="C00000"/>
                      </a:solidFill>
                      <a:prstDash val="sysDash"/>
                    </a:lnT>
                    <a:lnB w="12700">
                      <a:solidFill>
                        <a:srgbClr val="C00000"/>
                      </a:solidFill>
                      <a:prstDash val="sysDash"/>
                    </a:lnB>
                  </a:tcPr>
                </a:tc>
                <a:extLst>
                  <a:ext uri="{0D108BD9-81ED-4DB2-BD59-A6C34878D82A}">
                    <a16:rowId xmlns:a16="http://schemas.microsoft.com/office/drawing/2014/main" val="10007"/>
                  </a:ext>
                </a:extLst>
              </a:tr>
              <a:tr h="720855">
                <a:tc vMerge="1">
                  <a:txBody>
                    <a:bodyPr/>
                    <a:lstStyle/>
                    <a:p>
                      <a:endParaRPr lang="zh-CN"/>
                    </a:p>
                  </a:txBody>
                  <a:tcPr>
                    <a:lnL w="12700">
                      <a:solidFill>
                        <a:srgbClr val="C00000"/>
                      </a:solidFill>
                      <a:prstDash val="solid"/>
                    </a:lnL>
                    <a:lnR w="12700">
                      <a:solidFill>
                        <a:srgbClr val="C00000"/>
                      </a:solidFill>
                      <a:prstDash val="sysDash"/>
                    </a:lnR>
                    <a:lnT w="6350" cap="flat" cmpd="sng" algn="ctr">
                      <a:solidFill>
                        <a:srgbClr val="A31620"/>
                      </a:solidFill>
                      <a:prstDash val="dot"/>
                      <a:round/>
                      <a:headEnd type="none" w="med" len="med"/>
                      <a:tailEnd type="none" w="med" len="med"/>
                    </a:lnT>
                    <a:lnB w="12700">
                      <a:solidFill>
                        <a:srgbClr val="C00000"/>
                      </a:solidFill>
                      <a:prstDash val="solid"/>
                    </a:lnB>
                  </a:tcPr>
                </a:tc>
                <a:tc vMerge="1">
                  <a:txBody>
                    <a:bodyPr/>
                    <a:lstStyle/>
                    <a:p>
                      <a:endParaRPr lang="zh-CN"/>
                    </a:p>
                  </a:txBody>
                  <a:tcPr>
                    <a:lnL w="12700">
                      <a:solidFill>
                        <a:srgbClr val="C00000"/>
                      </a:solidFill>
                      <a:prstDash val="sysDash"/>
                    </a:lnL>
                    <a:lnR w="12700">
                      <a:solidFill>
                        <a:srgbClr val="C00000"/>
                      </a:solidFill>
                      <a:prstDash val="sysDash"/>
                    </a:lnR>
                    <a:lnT w="6350" cap="flat" cmpd="sng" algn="ctr">
                      <a:solidFill>
                        <a:srgbClr val="A31620"/>
                      </a:solidFill>
                      <a:prstDash val="dot"/>
                      <a:round/>
                      <a:headEnd type="none" w="med" len="med"/>
                      <a:tailEnd type="none" w="med" len="med"/>
                    </a:lnT>
                    <a:lnB w="12700">
                      <a:solidFill>
                        <a:srgbClr val="C00000"/>
                      </a:solidFill>
                      <a:prstDash val="solid"/>
                    </a:lnB>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患者</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8</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周随访</a:t>
                      </a:r>
                      <a:r>
                        <a:rPr lang="en-US" sz="1200" b="0" i="0" u="none" strike="noStrike" dirty="0">
                          <a:solidFill>
                            <a:schemeClr val="tx1"/>
                          </a:solidFill>
                          <a:effectLst/>
                          <a:latin typeface="微软雅黑" panose="020B0503020204020204" pitchFamily="34" charset="-122"/>
                          <a:ea typeface="微软雅黑" panose="020B0503020204020204" pitchFamily="34" charset="-122"/>
                        </a:rPr>
                        <a:t>IGA-PN</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活动度</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sz="1200" b="0" i="0" u="none" strike="noStrike" dirty="0">
                          <a:solidFill>
                            <a:schemeClr val="tx1"/>
                          </a:solidFill>
                          <a:effectLst/>
                          <a:latin typeface="微软雅黑" panose="020B0503020204020204" pitchFamily="34" charset="-122"/>
                          <a:ea typeface="微软雅黑" panose="020B0503020204020204" pitchFamily="34" charset="-122"/>
                        </a:rPr>
                        <a:t>IGA-PN</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分期量表</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+NRS</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量表完整度  </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olid"/>
                    </a:lnB>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50%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50%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60%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10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60%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且＜</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70%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15</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70%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20</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a:t>
                      </a:r>
                    </a:p>
                  </a:txBody>
                  <a:tcPr marL="596" marR="596" marT="596" marB="0" anchor="ctr">
                    <a:lnL w="12700">
                      <a:solidFill>
                        <a:srgbClr val="C00000"/>
                      </a:solidFill>
                      <a:prstDash val="sysDash"/>
                    </a:lnL>
                    <a:lnR w="12700">
                      <a:solidFill>
                        <a:srgbClr val="C00000"/>
                      </a:solidFill>
                      <a:prstDash val="sysDash"/>
                    </a:lnR>
                    <a:lnT w="12700">
                      <a:solidFill>
                        <a:srgbClr val="C00000"/>
                      </a:solidFill>
                      <a:prstDash val="sysDash"/>
                    </a:lnT>
                    <a:lnB w="12700">
                      <a:solidFill>
                        <a:srgbClr val="C00000"/>
                      </a:solidFill>
                      <a:prstDash val="solid"/>
                    </a:lnB>
                  </a:tcPr>
                </a:tc>
                <a:tc>
                  <a:txBody>
                    <a:bodyPr/>
                    <a:lstStyle/>
                    <a:p>
                      <a:pPr algn="l" rtl="0" fontAlgn="ct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系统评估，判定所有已经录入超过</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8</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周的患者中，填写过随访记录中的</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IGA-PN</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活动度</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+IGA-PN</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分期量表</a:t>
                      </a:r>
                      <a:r>
                        <a:rPr lang="en-US" altLang="zh-CN" sz="1200" b="0" i="0" u="none" strike="noStrike" dirty="0">
                          <a:solidFill>
                            <a:schemeClr val="tx1"/>
                          </a:solidFill>
                          <a:effectLst/>
                          <a:latin typeface="微软雅黑" panose="020B0503020204020204" pitchFamily="34" charset="-122"/>
                          <a:ea typeface="微软雅黑" panose="020B0503020204020204" pitchFamily="34" charset="-122"/>
                        </a:rPr>
                        <a:t>+NRS</a:t>
                      </a:r>
                      <a:r>
                        <a:rPr lang="zh-CN" altLang="en-US" sz="1200" b="0" i="0" u="none" strike="noStrike" dirty="0">
                          <a:solidFill>
                            <a:schemeClr val="tx1"/>
                          </a:solidFill>
                          <a:effectLst/>
                          <a:latin typeface="微软雅黑" panose="020B0503020204020204" pitchFamily="34" charset="-122"/>
                          <a:ea typeface="微软雅黑" panose="020B0503020204020204" pitchFamily="34" charset="-122"/>
                        </a:rPr>
                        <a:t>量表的患者比例</a:t>
                      </a:r>
                    </a:p>
                  </a:txBody>
                  <a:tcPr marL="596" marR="596" marT="596" marB="0" anchor="ctr">
                    <a:lnL w="12700">
                      <a:solidFill>
                        <a:srgbClr val="C00000"/>
                      </a:solidFill>
                      <a:prstDash val="sysDash"/>
                    </a:lnL>
                    <a:lnR w="12700">
                      <a:solidFill>
                        <a:srgbClr val="C00000"/>
                      </a:solidFill>
                      <a:prstDash val="solid"/>
                    </a:lnR>
                    <a:lnT w="12700">
                      <a:solidFill>
                        <a:srgbClr val="C00000"/>
                      </a:solidFill>
                      <a:prstDash val="sysDash"/>
                    </a:lnT>
                    <a:lnB w="12700">
                      <a:solidFill>
                        <a:srgbClr val="C00000"/>
                      </a:solidFill>
                      <a:prstDash val="solid"/>
                    </a:lnB>
                  </a:tcPr>
                </a:tc>
                <a:extLst>
                  <a:ext uri="{0D108BD9-81ED-4DB2-BD59-A6C34878D82A}">
                    <a16:rowId xmlns:a16="http://schemas.microsoft.com/office/drawing/2014/main" val="10008"/>
                  </a:ext>
                </a:extLst>
              </a:tr>
            </a:tbl>
          </a:graphicData>
        </a:graphic>
      </p:graphicFrame>
      <p:sp>
        <p:nvSpPr>
          <p:cNvPr id="2" name="Title 2"/>
          <p:cNvSpPr>
            <a:spLocks noGrp="1"/>
          </p:cNvSpPr>
          <p:nvPr/>
        </p:nvSpPr>
        <p:spPr>
          <a:xfrm>
            <a:off x="434340" y="730885"/>
            <a:ext cx="6644640" cy="7385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tx1">
                    <a:lumMod val="75000"/>
                    <a:lumOff val="25000"/>
                  </a:schemeClr>
                </a:solidFill>
              </a:rPr>
              <a:t>四、系统根据录入数据评分</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第二页</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715" imgH="5715" progId="TCLayout.ActiveDocument.1">
                  <p:embed/>
                </p:oleObj>
              </mc:Choice>
              <mc:Fallback>
                <p:oleObj name="think-cell Slide" r:id="rId3" imgW="5715" imgH="5715" progId="TCLayout.ActiveDocument.1">
                  <p:embed/>
                  <p:pic>
                    <p:nvPicPr>
                      <p:cNvPr id="2" name="对象 1" hidden="1"/>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标题 1"/>
          <p:cNvSpPr>
            <a:spLocks noGrp="1"/>
          </p:cNvSpPr>
          <p:nvPr>
            <p:ph type="ctrTitle"/>
          </p:nvPr>
        </p:nvSpPr>
        <p:spPr>
          <a:xfrm>
            <a:off x="1524004" y="2278122"/>
            <a:ext cx="9143999" cy="1909763"/>
          </a:xfrm>
        </p:spPr>
        <p:txBody>
          <a:bodyPr anchor="ctr">
            <a:noAutofit/>
          </a:bodyPr>
          <a:lstStyle/>
          <a:p>
            <a:pPr>
              <a:lnSpc>
                <a:spcPct val="125000"/>
              </a:lnSpc>
            </a:pPr>
            <a:r>
              <a:rPr lang="zh-CN" altLang="en-US" sz="4800" dirty="0">
                <a:solidFill>
                  <a:srgbClr val="FCF0C7"/>
                </a:solidFill>
              </a:rPr>
              <a:t>感谢聆听！</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715" imgH="5715" progId="TCLayout.ActiveDocument.1">
                  <p:embed/>
                </p:oleObj>
              </mc:Choice>
              <mc:Fallback>
                <p:oleObj name="think-cell Slide"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2" name="标题 1"/>
          <p:cNvSpPr txBox="1"/>
          <p:nvPr/>
        </p:nvSpPr>
        <p:spPr>
          <a:xfrm>
            <a:off x="690230" y="1198287"/>
            <a:ext cx="9745448" cy="472916"/>
          </a:xfrm>
          <a:prstGeom prst="rect">
            <a:avLst/>
          </a:prstGeom>
        </p:spPr>
        <p:txBody>
          <a:bodyPr vert="horz" lIns="36000" tIns="36000" rIns="36000" bIns="36000" rtlCol="0" anchor="t" anchorCtr="0">
            <a:noAutofit/>
          </a:bodyPr>
          <a:lstStyle>
            <a:lvl1pPr algn="l" defTabSz="914400" rtl="0" eaLnBrk="1" latinLnBrk="0" hangingPunct="1">
              <a:lnSpc>
                <a:spcPct val="90000"/>
              </a:lnSpc>
              <a:spcBef>
                <a:spcPct val="0"/>
              </a:spcBef>
              <a:buNone/>
              <a:defRPr lang="zh-CN" altLang="en-US" sz="2800" b="1" kern="1200" smtClean="0">
                <a:solidFill>
                  <a:srgbClr val="A9232D"/>
                </a:solidFill>
                <a:latin typeface="微软雅黑" panose="020B0503020204020204" pitchFamily="34" charset="-122"/>
                <a:ea typeface="微软雅黑" panose="020B0503020204020204" pitchFamily="34" charset="-122"/>
                <a:cs typeface="+mj-cs"/>
              </a:defRPr>
            </a:lvl1pPr>
          </a:lstStyle>
          <a:p>
            <a:r>
              <a:rPr dirty="0"/>
              <a:t>角色介绍</a:t>
            </a:r>
          </a:p>
        </p:txBody>
      </p:sp>
      <p:sp>
        <p:nvSpPr>
          <p:cNvPr id="3" name="TextBox 2"/>
          <p:cNvSpPr txBox="1"/>
          <p:nvPr/>
        </p:nvSpPr>
        <p:spPr>
          <a:xfrm>
            <a:off x="690437" y="2090539"/>
            <a:ext cx="2214880" cy="398780"/>
          </a:xfrm>
          <a:prstGeom prst="rect">
            <a:avLst/>
          </a:prstGeom>
          <a:noFill/>
        </p:spPr>
        <p:txBody>
          <a:bodyPr wrap="none" rtlCol="0">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一、分中心管理员</a:t>
            </a:r>
          </a:p>
        </p:txBody>
      </p:sp>
      <p:sp>
        <p:nvSpPr>
          <p:cNvPr id="9" name="文本框 8"/>
          <p:cNvSpPr txBox="1"/>
          <p:nvPr/>
        </p:nvSpPr>
        <p:spPr>
          <a:xfrm>
            <a:off x="808355" y="2512060"/>
            <a:ext cx="10790555" cy="506730"/>
          </a:xfrm>
          <a:prstGeom prst="rect">
            <a:avLst/>
          </a:prstGeom>
          <a:noFill/>
        </p:spPr>
        <p:txBody>
          <a:bodyPr wrap="square" rtlCol="0">
            <a:spAutoFit/>
          </a:bodyPr>
          <a:lstStyle/>
          <a:p>
            <a:pPr>
              <a:lnSpc>
                <a:spcPct val="150000"/>
              </a:lnSpc>
              <a:spcBef>
                <a:spcPts val="0"/>
              </a:spcBef>
              <a:spcAft>
                <a:spcPts val="0"/>
              </a:spcAft>
            </a:pPr>
            <a:r>
              <a:rPr lang="zh-CN">
                <a:latin typeface="微软雅黑 Light" panose="020B0502040204020203" charset="-122"/>
                <a:ea typeface="微软雅黑 Light" panose="020B0502040204020203" charset="-122"/>
                <a:cs typeface="微软雅黑 Light" panose="020B0502040204020203" charset="-122"/>
              </a:rPr>
              <a:t>分中心管理员主要功能是授权协作单位认证提交认证资料人员。</a:t>
            </a:r>
          </a:p>
        </p:txBody>
      </p:sp>
      <p:sp>
        <p:nvSpPr>
          <p:cNvPr id="2" name="TextBox 2"/>
          <p:cNvSpPr txBox="1"/>
          <p:nvPr/>
        </p:nvSpPr>
        <p:spPr>
          <a:xfrm>
            <a:off x="691072" y="3676134"/>
            <a:ext cx="2722880" cy="398780"/>
          </a:xfrm>
          <a:prstGeom prst="rect">
            <a:avLst/>
          </a:prstGeom>
          <a:noFill/>
        </p:spPr>
        <p:txBody>
          <a:bodyPr wrap="none" rtlCol="0">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二、提交认证资料人员</a:t>
            </a:r>
          </a:p>
        </p:txBody>
      </p:sp>
      <p:sp>
        <p:nvSpPr>
          <p:cNvPr id="5" name="文本框 4"/>
          <p:cNvSpPr txBox="1"/>
          <p:nvPr/>
        </p:nvSpPr>
        <p:spPr>
          <a:xfrm>
            <a:off x="808990" y="4097655"/>
            <a:ext cx="10790555" cy="506730"/>
          </a:xfrm>
          <a:prstGeom prst="rect">
            <a:avLst/>
          </a:prstGeom>
          <a:noFill/>
        </p:spPr>
        <p:txBody>
          <a:bodyPr wrap="square" rtlCol="0">
            <a:spAutoFit/>
          </a:bodyPr>
          <a:lstStyle/>
          <a:p>
            <a:pPr>
              <a:lnSpc>
                <a:spcPct val="150000"/>
              </a:lnSpc>
              <a:spcBef>
                <a:spcPts val="0"/>
              </a:spcBef>
              <a:spcAft>
                <a:spcPts val="0"/>
              </a:spcAft>
            </a:pPr>
            <a:r>
              <a:rPr lang="zh-CN">
                <a:latin typeface="微软雅黑 Light" panose="020B0502040204020203" charset="-122"/>
                <a:ea typeface="微软雅黑 Light" panose="020B0502040204020203" charset="-122"/>
                <a:cs typeface="微软雅黑 Light" panose="020B0502040204020203" charset="-122"/>
              </a:rPr>
              <a:t>提交认证资料人员主要功能是上传协作单位认证考核所需资料。</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微信图片_20211126152837"/>
          <p:cNvPicPr>
            <a:picLocks noChangeAspect="1"/>
          </p:cNvPicPr>
          <p:nvPr/>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715" imgH="5715" progId="TCLayout.ActiveDocument.1">
                  <p:embed/>
                </p:oleObj>
              </mc:Choice>
              <mc:Fallback>
                <p:oleObj name="think-cell Slide" r:id="rId4" imgW="5715" imgH="571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标题 1"/>
          <p:cNvSpPr txBox="1"/>
          <p:nvPr/>
        </p:nvSpPr>
        <p:spPr>
          <a:xfrm>
            <a:off x="0" y="2066710"/>
            <a:ext cx="12192000" cy="1124986"/>
          </a:xfrm>
          <a:prstGeom prst="rect">
            <a:avLst/>
          </a:prstGeom>
        </p:spPr>
        <p:txBody>
          <a:bodyPr vert="horz" lIns="91440" tIns="45720" rIns="91440" bIns="45720" rtlCol="0" anchor="ctr">
            <a:noAutofit/>
          </a:bodyPr>
          <a:lstStyle>
            <a:lvl1pPr algn="ctr" defTabSz="685800" rtl="0" eaLnBrk="1" latinLnBrk="0" hangingPunct="1">
              <a:lnSpc>
                <a:spcPct val="100000"/>
              </a:lnSpc>
              <a:spcBef>
                <a:spcPct val="0"/>
              </a:spcBef>
              <a:buNone/>
              <a:defRPr lang="zh-CN" altLang="en-US" sz="3000" b="1" kern="12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stStyle>
          <a:p>
            <a:pPr>
              <a:lnSpc>
                <a:spcPct val="125000"/>
              </a:lnSpc>
              <a:defRPr/>
            </a:pPr>
            <a:r>
              <a:rPr sz="3400" dirty="0">
                <a:solidFill>
                  <a:schemeClr val="bg1"/>
                </a:solidFill>
              </a:rPr>
              <a:t>分中心管理员授权提交认证资料人员</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715" imgH="5715" progId="TCLayout.ActiveDocument.1">
                  <p:embed/>
                </p:oleObj>
              </mc:Choice>
              <mc:Fallback>
                <p:oleObj name="think-cell Slide"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title"/>
          </p:nvPr>
        </p:nvSpPr>
        <p:spPr>
          <a:xfrm>
            <a:off x="838200" y="889000"/>
            <a:ext cx="6271260" cy="738505"/>
          </a:xfrm>
        </p:spPr>
        <p:txBody>
          <a:bodyPr>
            <a:normAutofit/>
          </a:bodyPr>
          <a:lstStyle/>
          <a:p>
            <a:r>
              <a:rPr lang="zh-CN" altLang="en-US" sz="2800" dirty="0"/>
              <a:t>分中心管理员操作步骤</a:t>
            </a:r>
            <a:endParaRPr lang="en-US" sz="2800" dirty="0"/>
          </a:p>
        </p:txBody>
      </p:sp>
      <p:sp>
        <p:nvSpPr>
          <p:cNvPr id="7" name="Title 2"/>
          <p:cNvSpPr>
            <a:spLocks noGrp="1"/>
          </p:cNvSpPr>
          <p:nvPr/>
        </p:nvSpPr>
        <p:spPr>
          <a:xfrm>
            <a:off x="838200" y="1477645"/>
            <a:ext cx="6271260" cy="7385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tx1">
                    <a:lumMod val="75000"/>
                    <a:lumOff val="25000"/>
                  </a:schemeClr>
                </a:solidFill>
              </a:rPr>
              <a:t>一、</a:t>
            </a:r>
            <a:r>
              <a:rPr sz="2000" dirty="0">
                <a:solidFill>
                  <a:schemeClr val="tx1">
                    <a:lumMod val="75000"/>
                    <a:lumOff val="25000"/>
                  </a:schemeClr>
                </a:solidFill>
              </a:rPr>
              <a:t>登录平台</a:t>
            </a:r>
          </a:p>
        </p:txBody>
      </p:sp>
      <p:sp>
        <p:nvSpPr>
          <p:cNvPr id="9" name="文本框 8"/>
          <p:cNvSpPr txBox="1"/>
          <p:nvPr/>
        </p:nvSpPr>
        <p:spPr>
          <a:xfrm>
            <a:off x="930275" y="2054860"/>
            <a:ext cx="10790555" cy="829945"/>
          </a:xfrm>
          <a:prstGeom prst="rect">
            <a:avLst/>
          </a:prstGeom>
          <a:noFill/>
        </p:spPr>
        <p:txBody>
          <a:bodyPr wrap="square" rtlCol="0">
            <a:spAutoFit/>
          </a:bodyPr>
          <a:lstStyle/>
          <a:p>
            <a:pPr>
              <a:lnSpc>
                <a:spcPct val="150000"/>
              </a:lnSpc>
              <a:spcBef>
                <a:spcPts val="0"/>
              </a:spcBef>
              <a:spcAft>
                <a:spcPts val="0"/>
              </a:spcAft>
            </a:pPr>
            <a:r>
              <a:rPr lang="zh-CN" altLang="en-US" sz="1600">
                <a:latin typeface="微软雅黑 Light" panose="020B0502040204020203" charset="-122"/>
                <a:ea typeface="微软雅黑 Light" panose="020B0502040204020203" charset="-122"/>
                <a:cs typeface="微软雅黑 Light" panose="020B0502040204020203" charset="-122"/>
              </a:rPr>
              <a:t>登录浏览器（推荐Chrome），输入网址：http://www.type2inflammation.cn/, 点击 “登录”，</a:t>
            </a:r>
            <a:r>
              <a:rPr lang="zh-CN" altLang="en-US" sz="1600">
                <a:latin typeface="微软雅黑 Light" panose="020B0502040204020203" charset="-122"/>
                <a:ea typeface="微软雅黑 Light" panose="020B0502040204020203" charset="-122"/>
                <a:cs typeface="微软雅黑 Light" panose="020B0502040204020203" charset="-122"/>
                <a:sym typeface="+mn-ea"/>
              </a:rPr>
              <a:t>输入</a:t>
            </a:r>
            <a:r>
              <a:rPr lang="zh-CN" altLang="en-US" sz="1600">
                <a:latin typeface="微软雅黑 Light" panose="020B0502040204020203" charset="-122"/>
                <a:ea typeface="微软雅黑 Light" panose="020B0502040204020203" charset="-122"/>
                <a:cs typeface="微软雅黑 Light" panose="020B0502040204020203" charset="-122"/>
              </a:rPr>
              <a:t>分中心管理员账号密码之后登陆平台，点击</a:t>
            </a:r>
            <a:r>
              <a:rPr lang="en-US" altLang="zh-CN" sz="1600">
                <a:latin typeface="微软雅黑 Light" panose="020B0502040204020203" charset="-122"/>
                <a:ea typeface="微软雅黑 Light" panose="020B0502040204020203" charset="-122"/>
                <a:cs typeface="微软雅黑 Light" panose="020B0502040204020203" charset="-122"/>
              </a:rPr>
              <a:t>“</a:t>
            </a:r>
            <a:r>
              <a:rPr lang="zh-CN" altLang="en-US" sz="1600">
                <a:latin typeface="微软雅黑 Light" panose="020B0502040204020203" charset="-122"/>
                <a:ea typeface="微软雅黑 Light" panose="020B0502040204020203" charset="-122"/>
                <a:cs typeface="微软雅黑 Light" panose="020B0502040204020203" charset="-122"/>
              </a:rPr>
              <a:t>临床业务</a:t>
            </a:r>
            <a:r>
              <a:rPr lang="zh-CN" altLang="en-US" sz="1600">
                <a:latin typeface="微软雅黑 Light" panose="020B0502040204020203" charset="-122"/>
                <a:ea typeface="微软雅黑 Light" panose="020B0502040204020203" charset="-122"/>
                <a:cs typeface="微软雅黑 Light" panose="020B0502040204020203" charset="-122"/>
                <a:sym typeface="+mn-ea"/>
              </a:rPr>
              <a:t>“</a:t>
            </a:r>
            <a:r>
              <a:rPr lang="en-US" altLang="zh-CN" sz="1600">
                <a:latin typeface="微软雅黑 Light" panose="020B0502040204020203" charset="-122"/>
                <a:ea typeface="微软雅黑 Light" panose="020B0502040204020203" charset="-122"/>
                <a:cs typeface="微软雅黑 Light" panose="020B0502040204020203" charset="-122"/>
                <a:sym typeface="+mn-ea"/>
              </a:rPr>
              <a:t>—</a:t>
            </a:r>
            <a:r>
              <a:rPr lang="zh-CN" altLang="en-US" sz="1600">
                <a:latin typeface="微软雅黑 Light" panose="020B0502040204020203" charset="-122"/>
                <a:ea typeface="微软雅黑 Light" panose="020B0502040204020203" charset="-122"/>
                <a:cs typeface="微软雅黑 Light" panose="020B0502040204020203" charset="-122"/>
                <a:sym typeface="+mn-ea"/>
              </a:rPr>
              <a:t>我的业务”，点击业务名称【</a:t>
            </a:r>
            <a:r>
              <a:rPr sz="1600">
                <a:latin typeface="微软雅黑 Light" panose="020B0502040204020203" charset="-122"/>
                <a:ea typeface="微软雅黑 Light" panose="020B0502040204020203" charset="-122"/>
                <a:cs typeface="微软雅黑 Light" panose="020B0502040204020203" charset="-122"/>
                <a:sym typeface="+mn-ea"/>
              </a:rPr>
              <a:t>皮炎湿疹专病队列</a:t>
            </a:r>
            <a:r>
              <a:rPr lang="zh-CN" altLang="en-US" sz="1600">
                <a:latin typeface="微软雅黑 Light" panose="020B0502040204020203" charset="-122"/>
                <a:ea typeface="微软雅黑 Light" panose="020B0502040204020203" charset="-122"/>
                <a:cs typeface="微软雅黑 Light" panose="020B0502040204020203" charset="-122"/>
                <a:sym typeface="+mn-ea"/>
              </a:rPr>
              <a:t>】，即可进入研究项目。</a:t>
            </a:r>
            <a:endParaRPr lang="zh-CN" altLang="en-US" sz="1600">
              <a:latin typeface="微软雅黑 Light" panose="020B0502040204020203" charset="-122"/>
              <a:ea typeface="微软雅黑 Light" panose="020B0502040204020203" charset="-122"/>
              <a:cs typeface="微软雅黑 Light" panose="020B0502040204020203" charset="-122"/>
            </a:endParaRPr>
          </a:p>
        </p:txBody>
      </p:sp>
      <p:pic>
        <p:nvPicPr>
          <p:cNvPr id="2" name="图片 1"/>
          <p:cNvPicPr>
            <a:picLocks noChangeAspect="1"/>
          </p:cNvPicPr>
          <p:nvPr/>
        </p:nvPicPr>
        <p:blipFill>
          <a:blip r:embed="rId5"/>
          <a:stretch>
            <a:fillRect/>
          </a:stretch>
        </p:blipFill>
        <p:spPr>
          <a:xfrm>
            <a:off x="6439535" y="3380105"/>
            <a:ext cx="5379720" cy="2652395"/>
          </a:xfrm>
          <a:prstGeom prst="rect">
            <a:avLst/>
          </a:prstGeom>
        </p:spPr>
      </p:pic>
      <p:pic>
        <p:nvPicPr>
          <p:cNvPr id="10" name="图片 9"/>
          <p:cNvPicPr>
            <a:picLocks noChangeAspect="1"/>
          </p:cNvPicPr>
          <p:nvPr/>
        </p:nvPicPr>
        <p:blipFill>
          <a:blip r:embed="rId6"/>
          <a:stretch>
            <a:fillRect/>
          </a:stretch>
        </p:blipFill>
        <p:spPr>
          <a:xfrm>
            <a:off x="838200" y="3380105"/>
            <a:ext cx="3176270" cy="2103120"/>
          </a:xfrm>
          <a:prstGeom prst="rect">
            <a:avLst/>
          </a:prstGeom>
        </p:spPr>
      </p:pic>
      <p:pic>
        <p:nvPicPr>
          <p:cNvPr id="11" name="图片 10"/>
          <p:cNvPicPr>
            <a:picLocks noChangeAspect="1"/>
          </p:cNvPicPr>
          <p:nvPr/>
        </p:nvPicPr>
        <p:blipFill>
          <a:blip r:embed="rId7"/>
          <a:stretch>
            <a:fillRect/>
          </a:stretch>
        </p:blipFill>
        <p:spPr>
          <a:xfrm>
            <a:off x="4301490" y="3399155"/>
            <a:ext cx="1882140" cy="206565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715" imgH="5715" progId="TCLayout.ActiveDocument.1">
                  <p:embed/>
                </p:oleObj>
              </mc:Choice>
              <mc:Fallback>
                <p:oleObj name="think-cell Slide"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title"/>
          </p:nvPr>
        </p:nvSpPr>
        <p:spPr>
          <a:xfrm>
            <a:off x="838200" y="889000"/>
            <a:ext cx="6271260" cy="738505"/>
          </a:xfrm>
        </p:spPr>
        <p:txBody>
          <a:bodyPr>
            <a:normAutofit/>
          </a:bodyPr>
          <a:lstStyle/>
          <a:p>
            <a:r>
              <a:rPr lang="zh-CN" altLang="en-US" sz="2800" dirty="0"/>
              <a:t>分中心管理员操作步骤</a:t>
            </a:r>
            <a:endParaRPr lang="en-US" sz="2800" dirty="0"/>
          </a:p>
        </p:txBody>
      </p:sp>
      <p:sp>
        <p:nvSpPr>
          <p:cNvPr id="7" name="Title 2"/>
          <p:cNvSpPr>
            <a:spLocks noGrp="1"/>
          </p:cNvSpPr>
          <p:nvPr/>
        </p:nvSpPr>
        <p:spPr>
          <a:xfrm>
            <a:off x="838200" y="1477645"/>
            <a:ext cx="6271260" cy="7385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tx1">
                    <a:lumMod val="75000"/>
                    <a:lumOff val="25000"/>
                  </a:schemeClr>
                </a:solidFill>
              </a:rPr>
              <a:t>二、</a:t>
            </a:r>
            <a:r>
              <a:rPr sz="2000" dirty="0">
                <a:solidFill>
                  <a:schemeClr val="tx1">
                    <a:lumMod val="75000"/>
                    <a:lumOff val="25000"/>
                  </a:schemeClr>
                </a:solidFill>
              </a:rPr>
              <a:t>授权分中心提交认证资料人员</a:t>
            </a:r>
          </a:p>
        </p:txBody>
      </p:sp>
      <p:sp>
        <p:nvSpPr>
          <p:cNvPr id="9" name="文本框 8"/>
          <p:cNvSpPr txBox="1"/>
          <p:nvPr/>
        </p:nvSpPr>
        <p:spPr>
          <a:xfrm>
            <a:off x="930275" y="2054860"/>
            <a:ext cx="10790555" cy="1198880"/>
          </a:xfrm>
          <a:prstGeom prst="rect">
            <a:avLst/>
          </a:prstGeom>
          <a:noFill/>
        </p:spPr>
        <p:txBody>
          <a:bodyPr wrap="square" rtlCol="0">
            <a:spAutoFit/>
          </a:bodyPr>
          <a:lstStyle/>
          <a:p>
            <a:pPr>
              <a:lnSpc>
                <a:spcPct val="150000"/>
              </a:lnSpc>
              <a:spcBef>
                <a:spcPts val="0"/>
              </a:spcBef>
              <a:spcAft>
                <a:spcPts val="0"/>
              </a:spcAft>
            </a:pPr>
            <a:r>
              <a:rPr lang="zh-CN" sz="1600">
                <a:latin typeface="微软雅黑 Light" panose="020B0502040204020203" charset="-122"/>
                <a:ea typeface="微软雅黑 Light" panose="020B0502040204020203" charset="-122"/>
                <a:cs typeface="微软雅黑 Light" panose="020B0502040204020203" charset="-122"/>
              </a:rPr>
              <a:t>分中心管理员进入研究项目之后</a:t>
            </a:r>
            <a:r>
              <a:rPr lang="en-US" altLang="zh-CN" sz="1600">
                <a:latin typeface="微软雅黑 Light" panose="020B0502040204020203" charset="-122"/>
                <a:ea typeface="微软雅黑 Light" panose="020B0502040204020203" charset="-122"/>
                <a:cs typeface="微软雅黑 Light" panose="020B0502040204020203" charset="-122"/>
              </a:rPr>
              <a:t>(</a:t>
            </a:r>
            <a:r>
              <a:rPr lang="zh-CN" altLang="en-US" sz="1600">
                <a:latin typeface="微软雅黑 Light" panose="020B0502040204020203" charset="-122"/>
                <a:ea typeface="微软雅黑 Light" panose="020B0502040204020203" charset="-122"/>
                <a:cs typeface="微软雅黑 Light" panose="020B0502040204020203" charset="-122"/>
              </a:rPr>
              <a:t>说明：若菜单栏有【分中心管理】按钮，则表示该账号为分中心管理员</a:t>
            </a:r>
            <a:r>
              <a:rPr lang="en-US" altLang="zh-CN" sz="1600">
                <a:latin typeface="微软雅黑 Light" panose="020B0502040204020203" charset="-122"/>
                <a:ea typeface="微软雅黑 Light" panose="020B0502040204020203" charset="-122"/>
                <a:cs typeface="微软雅黑 Light" panose="020B0502040204020203" charset="-122"/>
              </a:rPr>
              <a:t>)</a:t>
            </a:r>
            <a:r>
              <a:rPr lang="zh-CN" sz="1600">
                <a:latin typeface="微软雅黑 Light" panose="020B0502040204020203" charset="-122"/>
                <a:ea typeface="微软雅黑 Light" panose="020B0502040204020203" charset="-122"/>
                <a:cs typeface="微软雅黑 Light" panose="020B0502040204020203" charset="-122"/>
              </a:rPr>
              <a:t>，</a:t>
            </a:r>
            <a:r>
              <a:rPr sz="1600">
                <a:latin typeface="微软雅黑 Light" panose="020B0502040204020203" charset="-122"/>
                <a:ea typeface="微软雅黑 Light" panose="020B0502040204020203" charset="-122"/>
                <a:cs typeface="微软雅黑 Light" panose="020B0502040204020203" charset="-122"/>
              </a:rPr>
              <a:t>点击【</a:t>
            </a:r>
            <a:r>
              <a:rPr lang="zh-CN" sz="1600">
                <a:latin typeface="微软雅黑 Light" panose="020B0502040204020203" charset="-122"/>
                <a:ea typeface="微软雅黑 Light" panose="020B0502040204020203" charset="-122"/>
                <a:cs typeface="微软雅黑 Light" panose="020B0502040204020203" charset="-122"/>
              </a:rPr>
              <a:t>协作单位认证</a:t>
            </a:r>
            <a:r>
              <a:rPr sz="1600">
                <a:latin typeface="微软雅黑 Light" panose="020B0502040204020203" charset="-122"/>
                <a:ea typeface="微软雅黑 Light" panose="020B0502040204020203" charset="-122"/>
                <a:cs typeface="微软雅黑 Light" panose="020B0502040204020203" charset="-122"/>
              </a:rPr>
              <a:t>提交认证资料人员】按钮，进入分中心提交认证资料人员设置界面，点击【设置】按钮，在设置分中心提交认证资料人员弹窗界面选定人员之后，点击【选中】按钮即可设置分中心提交认证资料人员。</a:t>
            </a:r>
          </a:p>
        </p:txBody>
      </p:sp>
      <p:pic>
        <p:nvPicPr>
          <p:cNvPr id="6" name="图片 5" descr="F:\焦静静\4赛飞诺-2型皮肤病\111\9fcf825e142eae8dc636a519baa6f19.jpg9fcf825e142eae8dc636a519baa6f19"/>
          <p:cNvPicPr>
            <a:picLocks noChangeAspect="1"/>
          </p:cNvPicPr>
          <p:nvPr/>
        </p:nvPicPr>
        <p:blipFill>
          <a:blip r:embed="rId5"/>
          <a:srcRect/>
          <a:stretch>
            <a:fillRect/>
          </a:stretch>
        </p:blipFill>
        <p:spPr>
          <a:xfrm>
            <a:off x="777875" y="3576955"/>
            <a:ext cx="5573395" cy="2783205"/>
          </a:xfrm>
          <a:prstGeom prst="rect">
            <a:avLst/>
          </a:prstGeom>
        </p:spPr>
      </p:pic>
      <p:sp>
        <p:nvSpPr>
          <p:cNvPr id="8" name="矩形 7"/>
          <p:cNvSpPr/>
          <p:nvPr/>
        </p:nvSpPr>
        <p:spPr>
          <a:xfrm>
            <a:off x="1967230" y="4011930"/>
            <a:ext cx="737870" cy="164465"/>
          </a:xfrm>
          <a:prstGeom prst="rect">
            <a:avLst/>
          </a:prstGeom>
          <a:noFill/>
          <a:ln w="158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6"/>
          <a:stretch>
            <a:fillRect/>
          </a:stretch>
        </p:blipFill>
        <p:spPr>
          <a:xfrm>
            <a:off x="6583045" y="3514725"/>
            <a:ext cx="4985385" cy="1579245"/>
          </a:xfrm>
          <a:prstGeom prst="rect">
            <a:avLst/>
          </a:prstGeom>
        </p:spPr>
      </p:pic>
      <p:pic>
        <p:nvPicPr>
          <p:cNvPr id="13" name="图片 12"/>
          <p:cNvPicPr>
            <a:picLocks noChangeAspect="1"/>
          </p:cNvPicPr>
          <p:nvPr/>
        </p:nvPicPr>
        <p:blipFill>
          <a:blip r:embed="rId7"/>
          <a:stretch>
            <a:fillRect/>
          </a:stretch>
        </p:blipFill>
        <p:spPr>
          <a:xfrm>
            <a:off x="6583045" y="5186045"/>
            <a:ext cx="4985385" cy="14839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微信图片_20211126152837"/>
          <p:cNvPicPr>
            <a:picLocks noChangeAspect="1"/>
          </p:cNvPicPr>
          <p:nvPr/>
        </p:nvPicPr>
        <p:blipFill>
          <a:blip r:embed="rId3"/>
          <a:stretch>
            <a:fillRect/>
          </a:stretch>
        </p:blipFill>
        <p:spPr>
          <a:xfrm>
            <a:off x="0" y="0"/>
            <a:ext cx="12192000" cy="6858000"/>
          </a:xfrm>
          <a:prstGeom prst="rect">
            <a:avLst/>
          </a:prstGeom>
        </p:spPr>
      </p:pic>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715" imgH="5715" progId="TCLayout.ActiveDocument.1">
                  <p:embed/>
                </p:oleObj>
              </mc:Choice>
              <mc:Fallback>
                <p:oleObj name="think-cell Slide" r:id="rId4" imgW="5715" imgH="571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标题 1"/>
          <p:cNvSpPr txBox="1"/>
          <p:nvPr/>
        </p:nvSpPr>
        <p:spPr>
          <a:xfrm>
            <a:off x="0" y="2005750"/>
            <a:ext cx="12192000" cy="1124986"/>
          </a:xfrm>
          <a:prstGeom prst="rect">
            <a:avLst/>
          </a:prstGeom>
        </p:spPr>
        <p:txBody>
          <a:bodyPr vert="horz" lIns="91440" tIns="45720" rIns="91440" bIns="45720" rtlCol="0" anchor="ctr">
            <a:noAutofit/>
          </a:bodyPr>
          <a:lstStyle>
            <a:lvl1pPr algn="ctr" defTabSz="685800" rtl="0" eaLnBrk="1" latinLnBrk="0" hangingPunct="1">
              <a:lnSpc>
                <a:spcPct val="100000"/>
              </a:lnSpc>
              <a:spcBef>
                <a:spcPct val="0"/>
              </a:spcBef>
              <a:buNone/>
              <a:defRPr lang="zh-CN" altLang="en-US" sz="3000" b="1" kern="12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j-cs"/>
              </a:defRPr>
            </a:lvl1pPr>
          </a:lstStyle>
          <a:p>
            <a:pPr>
              <a:lnSpc>
                <a:spcPct val="125000"/>
              </a:lnSpc>
              <a:defRPr/>
            </a:pPr>
            <a:r>
              <a:rPr sz="3400" dirty="0">
                <a:solidFill>
                  <a:schemeClr val="bg1"/>
                </a:solidFill>
              </a:rPr>
              <a:t>提交认证资料人员上传认证资料</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715" imgH="5715" progId="TCLayout.ActiveDocument.1">
                  <p:embed/>
                </p:oleObj>
              </mc:Choice>
              <mc:Fallback>
                <p:oleObj name="think-cell Slide"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title"/>
          </p:nvPr>
        </p:nvSpPr>
        <p:spPr>
          <a:xfrm>
            <a:off x="838200" y="889000"/>
            <a:ext cx="6271260" cy="738505"/>
          </a:xfrm>
        </p:spPr>
        <p:txBody>
          <a:bodyPr>
            <a:normAutofit/>
          </a:bodyPr>
          <a:lstStyle/>
          <a:p>
            <a:r>
              <a:rPr lang="zh-CN" altLang="en-US" sz="2800" dirty="0"/>
              <a:t>提交认证资料人员操作步骤</a:t>
            </a:r>
            <a:endParaRPr lang="en-US" sz="2800" dirty="0"/>
          </a:p>
        </p:txBody>
      </p:sp>
      <p:sp>
        <p:nvSpPr>
          <p:cNvPr id="7" name="Title 2"/>
          <p:cNvSpPr>
            <a:spLocks noGrp="1"/>
          </p:cNvSpPr>
          <p:nvPr/>
        </p:nvSpPr>
        <p:spPr>
          <a:xfrm>
            <a:off x="838200" y="1477645"/>
            <a:ext cx="6271260" cy="7385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tx1">
                    <a:lumMod val="75000"/>
                    <a:lumOff val="25000"/>
                  </a:schemeClr>
                </a:solidFill>
              </a:rPr>
              <a:t>一、</a:t>
            </a:r>
            <a:r>
              <a:rPr sz="2000" dirty="0">
                <a:solidFill>
                  <a:schemeClr val="tx1">
                    <a:lumMod val="75000"/>
                    <a:lumOff val="25000"/>
                  </a:schemeClr>
                </a:solidFill>
              </a:rPr>
              <a:t>登录平台</a:t>
            </a:r>
          </a:p>
        </p:txBody>
      </p:sp>
      <p:sp>
        <p:nvSpPr>
          <p:cNvPr id="2" name="文本框 1"/>
          <p:cNvSpPr txBox="1"/>
          <p:nvPr/>
        </p:nvSpPr>
        <p:spPr>
          <a:xfrm>
            <a:off x="930275" y="2054860"/>
            <a:ext cx="10790555" cy="829945"/>
          </a:xfrm>
          <a:prstGeom prst="rect">
            <a:avLst/>
          </a:prstGeom>
          <a:noFill/>
        </p:spPr>
        <p:txBody>
          <a:bodyPr wrap="square" rtlCol="0">
            <a:spAutoFit/>
          </a:bodyPr>
          <a:lstStyle/>
          <a:p>
            <a:pPr>
              <a:lnSpc>
                <a:spcPct val="150000"/>
              </a:lnSpc>
              <a:spcBef>
                <a:spcPts val="0"/>
              </a:spcBef>
              <a:spcAft>
                <a:spcPts val="0"/>
              </a:spcAft>
            </a:pPr>
            <a:r>
              <a:rPr lang="zh-CN" altLang="en-US" sz="1600">
                <a:latin typeface="微软雅黑 Light" panose="020B0502040204020203" charset="-122"/>
                <a:ea typeface="微软雅黑 Light" panose="020B0502040204020203" charset="-122"/>
                <a:cs typeface="微软雅黑 Light" panose="020B0502040204020203" charset="-122"/>
              </a:rPr>
              <a:t>登录浏览器（推荐Chrome），输入网址：http://www.type2inflammation.cn/, 点击 “登录”，</a:t>
            </a:r>
            <a:r>
              <a:rPr lang="zh-CN" altLang="en-US" sz="1600">
                <a:latin typeface="微软雅黑 Light" panose="020B0502040204020203" charset="-122"/>
                <a:ea typeface="微软雅黑 Light" panose="020B0502040204020203" charset="-122"/>
                <a:cs typeface="微软雅黑 Light" panose="020B0502040204020203" charset="-122"/>
                <a:sym typeface="+mn-ea"/>
              </a:rPr>
              <a:t>输入</a:t>
            </a:r>
            <a:r>
              <a:rPr lang="zh-CN" altLang="en-US" sz="1600">
                <a:latin typeface="微软雅黑 Light" panose="020B0502040204020203" charset="-122"/>
                <a:ea typeface="微软雅黑 Light" panose="020B0502040204020203" charset="-122"/>
                <a:cs typeface="微软雅黑 Light" panose="020B0502040204020203" charset="-122"/>
              </a:rPr>
              <a:t>分中心管理员账号密码之后登陆平台，点击</a:t>
            </a:r>
            <a:r>
              <a:rPr lang="en-US" altLang="zh-CN" sz="1600">
                <a:latin typeface="微软雅黑 Light" panose="020B0502040204020203" charset="-122"/>
                <a:ea typeface="微软雅黑 Light" panose="020B0502040204020203" charset="-122"/>
                <a:cs typeface="微软雅黑 Light" panose="020B0502040204020203" charset="-122"/>
              </a:rPr>
              <a:t>“</a:t>
            </a:r>
            <a:r>
              <a:rPr lang="zh-CN" altLang="en-US" sz="1600">
                <a:latin typeface="微软雅黑 Light" panose="020B0502040204020203" charset="-122"/>
                <a:ea typeface="微软雅黑 Light" panose="020B0502040204020203" charset="-122"/>
                <a:cs typeface="微软雅黑 Light" panose="020B0502040204020203" charset="-122"/>
              </a:rPr>
              <a:t>临床业务</a:t>
            </a:r>
            <a:r>
              <a:rPr lang="zh-CN" altLang="en-US" sz="1600">
                <a:latin typeface="微软雅黑 Light" panose="020B0502040204020203" charset="-122"/>
                <a:ea typeface="微软雅黑 Light" panose="020B0502040204020203" charset="-122"/>
                <a:cs typeface="微软雅黑 Light" panose="020B0502040204020203" charset="-122"/>
                <a:sym typeface="+mn-ea"/>
              </a:rPr>
              <a:t>“</a:t>
            </a:r>
            <a:r>
              <a:rPr lang="en-US" altLang="zh-CN" sz="1600">
                <a:latin typeface="微软雅黑 Light" panose="020B0502040204020203" charset="-122"/>
                <a:ea typeface="微软雅黑 Light" panose="020B0502040204020203" charset="-122"/>
                <a:cs typeface="微软雅黑 Light" panose="020B0502040204020203" charset="-122"/>
                <a:sym typeface="+mn-ea"/>
              </a:rPr>
              <a:t>—</a:t>
            </a:r>
            <a:r>
              <a:rPr lang="zh-CN" altLang="en-US" sz="1600">
                <a:latin typeface="微软雅黑 Light" panose="020B0502040204020203" charset="-122"/>
                <a:ea typeface="微软雅黑 Light" panose="020B0502040204020203" charset="-122"/>
                <a:cs typeface="微软雅黑 Light" panose="020B0502040204020203" charset="-122"/>
                <a:sym typeface="+mn-ea"/>
              </a:rPr>
              <a:t>我的业务”，点击业务名称【</a:t>
            </a:r>
            <a:r>
              <a:rPr sz="1600">
                <a:latin typeface="微软雅黑 Light" panose="020B0502040204020203" charset="-122"/>
                <a:ea typeface="微软雅黑 Light" panose="020B0502040204020203" charset="-122"/>
                <a:cs typeface="微软雅黑 Light" panose="020B0502040204020203" charset="-122"/>
                <a:sym typeface="+mn-ea"/>
              </a:rPr>
              <a:t>皮炎湿疹专病队列</a:t>
            </a:r>
            <a:r>
              <a:rPr lang="zh-CN" altLang="en-US" sz="1600">
                <a:latin typeface="微软雅黑 Light" panose="020B0502040204020203" charset="-122"/>
                <a:ea typeface="微软雅黑 Light" panose="020B0502040204020203" charset="-122"/>
                <a:cs typeface="微软雅黑 Light" panose="020B0502040204020203" charset="-122"/>
                <a:sym typeface="+mn-ea"/>
              </a:rPr>
              <a:t>】，即可进入研究项目。</a:t>
            </a:r>
            <a:endParaRPr lang="zh-CN" altLang="en-US" sz="1600">
              <a:latin typeface="微软雅黑 Light" panose="020B0502040204020203" charset="-122"/>
              <a:ea typeface="微软雅黑 Light" panose="020B0502040204020203" charset="-122"/>
              <a:cs typeface="微软雅黑 Light" panose="020B0502040204020203" charset="-122"/>
            </a:endParaRPr>
          </a:p>
        </p:txBody>
      </p:sp>
      <p:pic>
        <p:nvPicPr>
          <p:cNvPr id="5" name="图片 4"/>
          <p:cNvPicPr>
            <a:picLocks noChangeAspect="1"/>
          </p:cNvPicPr>
          <p:nvPr/>
        </p:nvPicPr>
        <p:blipFill>
          <a:blip r:embed="rId5"/>
          <a:stretch>
            <a:fillRect/>
          </a:stretch>
        </p:blipFill>
        <p:spPr>
          <a:xfrm>
            <a:off x="6439535" y="3380105"/>
            <a:ext cx="5379720" cy="2652395"/>
          </a:xfrm>
          <a:prstGeom prst="rect">
            <a:avLst/>
          </a:prstGeom>
        </p:spPr>
      </p:pic>
      <p:pic>
        <p:nvPicPr>
          <p:cNvPr id="10" name="图片 9"/>
          <p:cNvPicPr>
            <a:picLocks noChangeAspect="1"/>
          </p:cNvPicPr>
          <p:nvPr/>
        </p:nvPicPr>
        <p:blipFill>
          <a:blip r:embed="rId6"/>
          <a:stretch>
            <a:fillRect/>
          </a:stretch>
        </p:blipFill>
        <p:spPr>
          <a:xfrm>
            <a:off x="838200" y="3380105"/>
            <a:ext cx="3176270" cy="2103120"/>
          </a:xfrm>
          <a:prstGeom prst="rect">
            <a:avLst/>
          </a:prstGeom>
        </p:spPr>
      </p:pic>
      <p:pic>
        <p:nvPicPr>
          <p:cNvPr id="11" name="图片 10"/>
          <p:cNvPicPr>
            <a:picLocks noChangeAspect="1"/>
          </p:cNvPicPr>
          <p:nvPr/>
        </p:nvPicPr>
        <p:blipFill>
          <a:blip r:embed="rId7"/>
          <a:stretch>
            <a:fillRect/>
          </a:stretch>
        </p:blipFill>
        <p:spPr>
          <a:xfrm>
            <a:off x="4301490" y="3399155"/>
            <a:ext cx="1882140" cy="20656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715" imgH="5715" progId="TCLayout.ActiveDocument.1">
                  <p:embed/>
                </p:oleObj>
              </mc:Choice>
              <mc:Fallback>
                <p:oleObj name="think-cell Slide"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title"/>
          </p:nvPr>
        </p:nvSpPr>
        <p:spPr>
          <a:xfrm>
            <a:off x="838200" y="889000"/>
            <a:ext cx="6271260" cy="738505"/>
          </a:xfrm>
        </p:spPr>
        <p:txBody>
          <a:bodyPr>
            <a:normAutofit/>
          </a:bodyPr>
          <a:lstStyle/>
          <a:p>
            <a:r>
              <a:rPr lang="zh-CN" altLang="en-US" sz="2800" dirty="0"/>
              <a:t>提交认证资料人员操作步骤</a:t>
            </a:r>
            <a:endParaRPr lang="en-US" sz="2800" dirty="0"/>
          </a:p>
        </p:txBody>
      </p:sp>
      <p:sp>
        <p:nvSpPr>
          <p:cNvPr id="7" name="Title 2"/>
          <p:cNvSpPr>
            <a:spLocks noGrp="1"/>
          </p:cNvSpPr>
          <p:nvPr/>
        </p:nvSpPr>
        <p:spPr>
          <a:xfrm>
            <a:off x="838200" y="1477645"/>
            <a:ext cx="6271260" cy="7385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tx1">
                    <a:lumMod val="75000"/>
                    <a:lumOff val="25000"/>
                  </a:schemeClr>
                </a:solidFill>
              </a:rPr>
              <a:t>二、</a:t>
            </a:r>
            <a:r>
              <a:rPr sz="2000" dirty="0">
                <a:solidFill>
                  <a:schemeClr val="tx1">
                    <a:lumMod val="75000"/>
                    <a:lumOff val="25000"/>
                  </a:schemeClr>
                </a:solidFill>
              </a:rPr>
              <a:t>提交认证资料</a:t>
            </a:r>
          </a:p>
        </p:txBody>
      </p:sp>
      <p:sp>
        <p:nvSpPr>
          <p:cNvPr id="12" name="文本框 11"/>
          <p:cNvSpPr txBox="1"/>
          <p:nvPr/>
        </p:nvSpPr>
        <p:spPr>
          <a:xfrm>
            <a:off x="944245" y="1992630"/>
            <a:ext cx="10790555" cy="460375"/>
          </a:xfrm>
          <a:prstGeom prst="rect">
            <a:avLst/>
          </a:prstGeom>
          <a:noFill/>
        </p:spPr>
        <p:txBody>
          <a:bodyPr wrap="square" rtlCol="0">
            <a:spAutoFit/>
          </a:bodyPr>
          <a:lstStyle/>
          <a:p>
            <a:pPr>
              <a:lnSpc>
                <a:spcPct val="150000"/>
              </a:lnSpc>
              <a:spcBef>
                <a:spcPts val="0"/>
              </a:spcBef>
              <a:spcAft>
                <a:spcPts val="0"/>
              </a:spcAft>
            </a:pPr>
            <a:r>
              <a:rPr lang="zh-CN" altLang="en-US" sz="1600">
                <a:latin typeface="微软雅黑 Light" panose="020B0502040204020203" charset="-122"/>
                <a:ea typeface="微软雅黑 Light" panose="020B0502040204020203" charset="-122"/>
                <a:cs typeface="微软雅黑 Light" panose="020B0502040204020203" charset="-122"/>
                <a:sym typeface="+mn-ea"/>
              </a:rPr>
              <a:t>提交认证资料人员进入研究项目之后，点击【协作单位认证考核资料提交】按钮，进入协作单位认证考核界面。</a:t>
            </a:r>
            <a:endParaRPr lang="zh-CN" altLang="en-US" sz="1600">
              <a:latin typeface="微软雅黑 Light" panose="020B0502040204020203" charset="-122"/>
              <a:ea typeface="微软雅黑 Light" panose="020B0502040204020203" charset="-122"/>
              <a:cs typeface="微软雅黑 Light" panose="020B0502040204020203" charset="-122"/>
            </a:endParaRPr>
          </a:p>
        </p:txBody>
      </p:sp>
      <p:pic>
        <p:nvPicPr>
          <p:cNvPr id="2" name="图片 1" descr="1"/>
          <p:cNvPicPr>
            <a:picLocks noChangeAspect="1"/>
          </p:cNvPicPr>
          <p:nvPr/>
        </p:nvPicPr>
        <p:blipFill>
          <a:blip r:embed="rId5"/>
          <a:stretch>
            <a:fillRect/>
          </a:stretch>
        </p:blipFill>
        <p:spPr>
          <a:xfrm>
            <a:off x="575310" y="3096895"/>
            <a:ext cx="5224145" cy="2609215"/>
          </a:xfrm>
          <a:prstGeom prst="rect">
            <a:avLst/>
          </a:prstGeom>
        </p:spPr>
      </p:pic>
      <p:sp>
        <p:nvSpPr>
          <p:cNvPr id="8" name="矩形 7"/>
          <p:cNvSpPr/>
          <p:nvPr/>
        </p:nvSpPr>
        <p:spPr>
          <a:xfrm>
            <a:off x="1671320" y="3502025"/>
            <a:ext cx="633095" cy="164465"/>
          </a:xfrm>
          <a:prstGeom prst="rect">
            <a:avLst/>
          </a:prstGeom>
          <a:noFill/>
          <a:ln w="158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6"/>
          <a:stretch>
            <a:fillRect/>
          </a:stretch>
        </p:blipFill>
        <p:spPr>
          <a:xfrm>
            <a:off x="6097270" y="3057525"/>
            <a:ext cx="4934585" cy="2433320"/>
          </a:xfrm>
          <a:prstGeom prst="rect">
            <a:avLst/>
          </a:prstGeom>
        </p:spPr>
      </p:pic>
      <p:sp>
        <p:nvSpPr>
          <p:cNvPr id="15" name="文本框 14"/>
          <p:cNvSpPr txBox="1"/>
          <p:nvPr/>
        </p:nvSpPr>
        <p:spPr>
          <a:xfrm>
            <a:off x="944245" y="2406650"/>
            <a:ext cx="10790555" cy="460375"/>
          </a:xfrm>
          <a:prstGeom prst="rect">
            <a:avLst/>
          </a:prstGeom>
          <a:noFill/>
        </p:spPr>
        <p:txBody>
          <a:bodyPr wrap="square" rtlCol="0">
            <a:spAutoFit/>
          </a:bodyPr>
          <a:lstStyle/>
          <a:p>
            <a:pPr>
              <a:lnSpc>
                <a:spcPct val="150000"/>
              </a:lnSpc>
              <a:spcBef>
                <a:spcPts val="0"/>
              </a:spcBef>
              <a:spcAft>
                <a:spcPts val="0"/>
              </a:spcAft>
            </a:pPr>
            <a:r>
              <a:rPr lang="zh-CN" altLang="en-US" sz="1600">
                <a:latin typeface="微软雅黑 Light" panose="020B0502040204020203" charset="-122"/>
                <a:ea typeface="微软雅黑 Light" panose="020B0502040204020203" charset="-122"/>
                <a:cs typeface="微软雅黑 Light" panose="020B0502040204020203" charset="-122"/>
              </a:rPr>
              <a:t>如点击【</a:t>
            </a:r>
            <a:r>
              <a:rPr lang="en-US" altLang="zh-CN" sz="1600">
                <a:latin typeface="微软雅黑 Light" panose="020B0502040204020203" charset="-122"/>
                <a:ea typeface="微软雅黑 Light" panose="020B0502040204020203" charset="-122"/>
                <a:cs typeface="微软雅黑 Light" panose="020B0502040204020203" charset="-122"/>
              </a:rPr>
              <a:t>2</a:t>
            </a:r>
            <a:r>
              <a:rPr lang="zh-CN" altLang="en-US" sz="1600">
                <a:latin typeface="微软雅黑 Light" panose="020B0502040204020203" charset="-122"/>
                <a:ea typeface="微软雅黑 Light" panose="020B0502040204020203" charset="-122"/>
                <a:cs typeface="微软雅黑 Light" panose="020B0502040204020203" charset="-122"/>
              </a:rPr>
              <a:t>型炎症专业人员和门诊】按钮，点击【上传文件】按钮，选择需要上传的文件即可完成上传文件</a:t>
            </a:r>
          </a:p>
        </p:txBody>
      </p:sp>
      <p:pic>
        <p:nvPicPr>
          <p:cNvPr id="16" name="图片 15"/>
          <p:cNvPicPr>
            <a:picLocks noChangeAspect="1"/>
          </p:cNvPicPr>
          <p:nvPr/>
        </p:nvPicPr>
        <p:blipFill>
          <a:blip r:embed="rId7"/>
          <a:stretch>
            <a:fillRect/>
          </a:stretch>
        </p:blipFill>
        <p:spPr>
          <a:xfrm>
            <a:off x="6097270" y="5681345"/>
            <a:ext cx="5028565" cy="99758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715" imgH="5715" progId="TCLayout.ActiveDocument.1">
                  <p:embed/>
                </p:oleObj>
              </mc:Choice>
              <mc:Fallback>
                <p:oleObj name="think-cell Slide" r:id="rId3" imgW="5715" imgH="5715"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p:cNvSpPr>
            <a:spLocks noGrp="1"/>
          </p:cNvSpPr>
          <p:nvPr>
            <p:ph type="title"/>
          </p:nvPr>
        </p:nvSpPr>
        <p:spPr>
          <a:xfrm>
            <a:off x="838200" y="889000"/>
            <a:ext cx="6271260" cy="738505"/>
          </a:xfrm>
        </p:spPr>
        <p:txBody>
          <a:bodyPr>
            <a:normAutofit/>
          </a:bodyPr>
          <a:lstStyle/>
          <a:p>
            <a:r>
              <a:rPr lang="zh-CN" altLang="en-US" sz="2800" dirty="0"/>
              <a:t>提交认证资料人员操作步骤</a:t>
            </a:r>
            <a:endParaRPr lang="en-US" sz="2800" dirty="0"/>
          </a:p>
        </p:txBody>
      </p:sp>
      <p:sp>
        <p:nvSpPr>
          <p:cNvPr id="7" name="Title 2"/>
          <p:cNvSpPr>
            <a:spLocks noGrp="1"/>
          </p:cNvSpPr>
          <p:nvPr/>
        </p:nvSpPr>
        <p:spPr>
          <a:xfrm>
            <a:off x="838200" y="1477645"/>
            <a:ext cx="6271260" cy="7385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CN" altLang="en-US" sz="2100" b="1" kern="1200" smtClean="0">
                <a:solidFill>
                  <a:srgbClr val="A9232D"/>
                </a:solidFill>
                <a:latin typeface="微软雅黑" panose="020B0503020204020204" pitchFamily="34" charset="-122"/>
                <a:ea typeface="微软雅黑" panose="020B0503020204020204" pitchFamily="34" charset="-122"/>
                <a:cs typeface="+mj-cs"/>
              </a:defRPr>
            </a:lvl1pPr>
          </a:lstStyle>
          <a:p>
            <a:r>
              <a:rPr lang="zh-CN" altLang="en-US" sz="2000" dirty="0">
                <a:solidFill>
                  <a:schemeClr val="tx1">
                    <a:lumMod val="75000"/>
                    <a:lumOff val="25000"/>
                  </a:schemeClr>
                </a:solidFill>
              </a:rPr>
              <a:t>三、</a:t>
            </a:r>
            <a:r>
              <a:rPr sz="2000" dirty="0">
                <a:solidFill>
                  <a:schemeClr val="tx1">
                    <a:lumMod val="75000"/>
                    <a:lumOff val="25000"/>
                  </a:schemeClr>
                </a:solidFill>
              </a:rPr>
              <a:t>预提交</a:t>
            </a:r>
          </a:p>
        </p:txBody>
      </p:sp>
      <p:sp>
        <p:nvSpPr>
          <p:cNvPr id="12" name="文本框 11"/>
          <p:cNvSpPr txBox="1"/>
          <p:nvPr/>
        </p:nvSpPr>
        <p:spPr>
          <a:xfrm>
            <a:off x="944245" y="2104390"/>
            <a:ext cx="10790555" cy="1198880"/>
          </a:xfrm>
          <a:prstGeom prst="rect">
            <a:avLst/>
          </a:prstGeom>
          <a:noFill/>
        </p:spPr>
        <p:txBody>
          <a:bodyPr wrap="square" rtlCol="0">
            <a:spAutoFit/>
          </a:bodyPr>
          <a:lstStyle/>
          <a:p>
            <a:pPr>
              <a:lnSpc>
                <a:spcPct val="150000"/>
              </a:lnSpc>
              <a:spcBef>
                <a:spcPts val="0"/>
              </a:spcBef>
              <a:spcAft>
                <a:spcPts val="0"/>
              </a:spcAft>
            </a:pPr>
            <a:r>
              <a:rPr lang="zh-CN" altLang="en-US" sz="1600">
                <a:latin typeface="微软雅黑 Light" panose="020B0502040204020203" charset="-122"/>
                <a:ea typeface="微软雅黑 Light" panose="020B0502040204020203" charset="-122"/>
                <a:cs typeface="微软雅黑 Light" panose="020B0502040204020203" charset="-122"/>
                <a:sym typeface="+mn-ea"/>
              </a:rPr>
              <a:t>上传文件之后，可点击界面下方【预提交】按钮，进行预提交。</a:t>
            </a:r>
          </a:p>
          <a:p>
            <a:pPr>
              <a:lnSpc>
                <a:spcPct val="150000"/>
              </a:lnSpc>
              <a:spcBef>
                <a:spcPts val="0"/>
              </a:spcBef>
              <a:spcAft>
                <a:spcPts val="0"/>
              </a:spcAft>
            </a:pPr>
            <a:r>
              <a:rPr lang="zh-CN" altLang="en-US" sz="1600">
                <a:latin typeface="微软雅黑 Light" panose="020B0502040204020203" charset="-122"/>
                <a:ea typeface="微软雅黑 Light" panose="020B0502040204020203" charset="-122"/>
                <a:cs typeface="微软雅黑 Light" panose="020B0502040204020203" charset="-122"/>
              </a:rPr>
              <a:t>说明：【预提交】</a:t>
            </a:r>
            <a:r>
              <a:rPr lang="zh-CN" sz="1600">
                <a:latin typeface="微软雅黑 Light" panose="020B0502040204020203" charset="-122"/>
                <a:ea typeface="微软雅黑 Light" panose="020B0502040204020203" charset="-122"/>
                <a:cs typeface="微软雅黑 Light" panose="020B0502040204020203" charset="-122"/>
              </a:rPr>
              <a:t>每间隔</a:t>
            </a:r>
            <a:r>
              <a:rPr lang="en-US" altLang="zh-CN" sz="1600">
                <a:latin typeface="微软雅黑 Light" panose="020B0502040204020203" charset="-122"/>
                <a:ea typeface="微软雅黑 Light" panose="020B0502040204020203" charset="-122"/>
                <a:cs typeface="微软雅黑 Light" panose="020B0502040204020203" charset="-122"/>
              </a:rPr>
              <a:t>24</a:t>
            </a:r>
            <a:r>
              <a:rPr lang="zh-CN" altLang="en-US" sz="1600">
                <a:latin typeface="微软雅黑 Light" panose="020B0502040204020203" charset="-122"/>
                <a:ea typeface="微软雅黑 Light" panose="020B0502040204020203" charset="-122"/>
                <a:cs typeface="微软雅黑 Light" panose="020B0502040204020203" charset="-122"/>
              </a:rPr>
              <a:t>小时内可以预提交一次；</a:t>
            </a:r>
          </a:p>
          <a:p>
            <a:pPr>
              <a:lnSpc>
                <a:spcPct val="150000"/>
              </a:lnSpc>
              <a:spcBef>
                <a:spcPts val="0"/>
              </a:spcBef>
              <a:spcAft>
                <a:spcPts val="0"/>
              </a:spcAft>
            </a:pPr>
            <a:r>
              <a:rPr lang="en-US" altLang="zh-CN" sz="1600">
                <a:latin typeface="微软雅黑 Light" panose="020B0502040204020203" charset="-122"/>
                <a:ea typeface="微软雅黑 Light" panose="020B0502040204020203" charset="-122"/>
                <a:cs typeface="微软雅黑 Light" panose="020B0502040204020203" charset="-122"/>
              </a:rPr>
              <a:t>          </a:t>
            </a:r>
            <a:r>
              <a:rPr lang="zh-CN" altLang="en-US" sz="1600">
                <a:latin typeface="微软雅黑 Light" panose="020B0502040204020203" charset="-122"/>
                <a:ea typeface="微软雅黑 Light" panose="020B0502040204020203" charset="-122"/>
                <a:cs typeface="微软雅黑 Light" panose="020B0502040204020203" charset="-122"/>
              </a:rPr>
              <a:t>【提交】认证期间仅限提交一次，提交之后，提交认证资料结束。</a:t>
            </a:r>
          </a:p>
        </p:txBody>
      </p:sp>
      <p:pic>
        <p:nvPicPr>
          <p:cNvPr id="2" name="图片 1"/>
          <p:cNvPicPr>
            <a:picLocks noChangeAspect="1"/>
          </p:cNvPicPr>
          <p:nvPr/>
        </p:nvPicPr>
        <p:blipFill>
          <a:blip r:embed="rId5"/>
          <a:stretch>
            <a:fillRect/>
          </a:stretch>
        </p:blipFill>
        <p:spPr>
          <a:xfrm>
            <a:off x="838200" y="3659505"/>
            <a:ext cx="5706110" cy="2812415"/>
          </a:xfrm>
          <a:prstGeom prst="rect">
            <a:avLst/>
          </a:prstGeom>
        </p:spPr>
      </p:pic>
      <p:pic>
        <p:nvPicPr>
          <p:cNvPr id="6" name="图片 5"/>
          <p:cNvPicPr>
            <a:picLocks noChangeAspect="1"/>
          </p:cNvPicPr>
          <p:nvPr/>
        </p:nvPicPr>
        <p:blipFill>
          <a:blip r:embed="rId6"/>
          <a:stretch>
            <a:fillRect/>
          </a:stretch>
        </p:blipFill>
        <p:spPr>
          <a:xfrm>
            <a:off x="6807200" y="3659505"/>
            <a:ext cx="4653280" cy="192659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KSO_WM_UNIT_TABLE_BEAUTIFY" val="smartTable{0c54a648-1aa3-424e-a65a-242b0b49866a}"/>
  <p:tag name="TABLE_ENDDRAG_ORIGIN_RECT" val="856*279"/>
  <p:tag name="TABLE_ENDDRAG_RECT" val="51*232*856*279"/>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KSO_WM_UNIT_TABLE_BEAUTIFY" val="smartTable{0c54a648-1aa3-424e-a65a-242b0b49866a}"/>
  <p:tag name="TABLE_ENDDRAG_ORIGIN_RECT" val="857*304"/>
  <p:tag name="TABLE_ENDDRAG_RECT" val="58*213*857*305"/>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KSO_WM_UNIT_TABLE_BEAUTIFY" val="smartTable{045b1382-a0c6-4f11-84ac-33e43d8a153b}"/>
  <p:tag name="TABLE_ENDDRAG_ORIGIN_RECT" val="835*299"/>
  <p:tag name="TABLE_ENDDRAG_RECT" val="66*197*835*299"/>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KSO_WM_UNIT_TABLE_BEAUTIFY" val="smartTable{045b1382-a0c6-4f11-84ac-33e43d8a153b}"/>
  <p:tag name="TABLE_ENDDRAG_ORIGIN_RECT" val="835*299"/>
  <p:tag name="TABLE_ENDDRAG_RECT" val="66*197*835*299"/>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KSO_WM_UNIT_TABLE_BEAUTIFY" val="smartTable{f5384ac5-2614-4132-89a2-9dca9bfe78e2}"/>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2259</Words>
  <Application>Microsoft Office PowerPoint</Application>
  <PresentationFormat>宽屏</PresentationFormat>
  <Paragraphs>178</Paragraphs>
  <Slides>18</Slides>
  <Notes>4</Notes>
  <HiddenSlides>0</HiddenSlides>
  <MMClips>0</MMClips>
  <ScaleCrop>false</ScaleCrop>
  <HeadingPairs>
    <vt:vector size="8" baseType="variant">
      <vt:variant>
        <vt:lpstr>已用的字体</vt:lpstr>
      </vt:variant>
      <vt:variant>
        <vt:i4>6</vt:i4>
      </vt:variant>
      <vt:variant>
        <vt:lpstr>主题</vt:lpstr>
      </vt:variant>
      <vt:variant>
        <vt:i4>4</vt:i4>
      </vt:variant>
      <vt:variant>
        <vt:lpstr>嵌入 OLE 服务器</vt:lpstr>
      </vt:variant>
      <vt:variant>
        <vt:i4>1</vt:i4>
      </vt:variant>
      <vt:variant>
        <vt:lpstr>幻灯片标题</vt:lpstr>
      </vt:variant>
      <vt:variant>
        <vt:i4>18</vt:i4>
      </vt:variant>
    </vt:vector>
  </HeadingPairs>
  <TitlesOfParts>
    <vt:vector size="29" baseType="lpstr">
      <vt:lpstr>等线</vt:lpstr>
      <vt:lpstr>等线 Light</vt:lpstr>
      <vt:lpstr>微软雅黑</vt:lpstr>
      <vt:lpstr>微软雅黑 Light</vt:lpstr>
      <vt:lpstr>Arial</vt:lpstr>
      <vt:lpstr>Wingdings</vt:lpstr>
      <vt:lpstr>自定义设计方案</vt:lpstr>
      <vt:lpstr>1_自定义设计方案</vt:lpstr>
      <vt:lpstr>2_自定义设计方案</vt:lpstr>
      <vt:lpstr>5_自定义设计方案</vt:lpstr>
      <vt:lpstr>think-cell Slide</vt:lpstr>
      <vt:lpstr>PowerPoint 演示文稿</vt:lpstr>
      <vt:lpstr>PowerPoint 演示文稿</vt:lpstr>
      <vt:lpstr>PowerPoint 演示文稿</vt:lpstr>
      <vt:lpstr>分中心管理员操作步骤</vt:lpstr>
      <vt:lpstr>分中心管理员操作步骤</vt:lpstr>
      <vt:lpstr>PowerPoint 演示文稿</vt:lpstr>
      <vt:lpstr>提交认证资料人员操作步骤</vt:lpstr>
      <vt:lpstr>提交认证资料人员操作步骤</vt:lpstr>
      <vt:lpstr>提交认证资料人员操作步骤</vt:lpstr>
      <vt:lpstr>提交认证资料人员操作步骤</vt:lpstr>
      <vt:lpstr>提交认证资料人员操作步骤</vt:lpstr>
      <vt:lpstr>PowerPoint 演示文稿</vt:lpstr>
      <vt:lpstr>协作单位认证考核评分规则说明</vt:lpstr>
      <vt:lpstr>协作单位认证考核评分规则说明</vt:lpstr>
      <vt:lpstr>协作单位认证考核评分规则说明</vt:lpstr>
      <vt:lpstr>协作单位认证考核评分规则说明</vt:lpstr>
      <vt:lpstr>PowerPoint 演示文稿</vt:lpstr>
      <vt:lpstr>感谢聆听！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符 传薪</dc:creator>
  <cp:lastModifiedBy>Zhao, Fang3 /CN</cp:lastModifiedBy>
  <cp:revision>306</cp:revision>
  <dcterms:created xsi:type="dcterms:W3CDTF">2021-03-30T03:44:00Z</dcterms:created>
  <dcterms:modified xsi:type="dcterms:W3CDTF">2022-11-14T15:15:51Z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929bff8-5b33-42aa-95d2-28f72e792cb0_Enabled">
    <vt:lpwstr>true</vt:lpwstr>
  </property>
  <property fmtid="{D5CDD505-2E9C-101B-9397-08002B2CF9AE}" pid="3" name="MSIP_Label_4929bff8-5b33-42aa-95d2-28f72e792cb0_SetDate">
    <vt:lpwstr>2021-04-05T06:42:11Z</vt:lpwstr>
  </property>
  <property fmtid="{D5CDD505-2E9C-101B-9397-08002B2CF9AE}" pid="4" name="MSIP_Label_4929bff8-5b33-42aa-95d2-28f72e792cb0_Method">
    <vt:lpwstr>Standard</vt:lpwstr>
  </property>
  <property fmtid="{D5CDD505-2E9C-101B-9397-08002B2CF9AE}" pid="5" name="MSIP_Label_4929bff8-5b33-42aa-95d2-28f72e792cb0_Name">
    <vt:lpwstr>Internal</vt:lpwstr>
  </property>
  <property fmtid="{D5CDD505-2E9C-101B-9397-08002B2CF9AE}" pid="6" name="MSIP_Label_4929bff8-5b33-42aa-95d2-28f72e792cb0_SiteId">
    <vt:lpwstr>f35a6974-607f-47d4-82d7-ff31d7dc53a5</vt:lpwstr>
  </property>
  <property fmtid="{D5CDD505-2E9C-101B-9397-08002B2CF9AE}" pid="7" name="MSIP_Label_4929bff8-5b33-42aa-95d2-28f72e792cb0_ActionId">
    <vt:lpwstr>98553f4c-226a-4434-9431-7e0ac870fdc3</vt:lpwstr>
  </property>
  <property fmtid="{D5CDD505-2E9C-101B-9397-08002B2CF9AE}" pid="8" name="MSIP_Label_4929bff8-5b33-42aa-95d2-28f72e792cb0_ContentBits">
    <vt:lpwstr>0</vt:lpwstr>
  </property>
  <property fmtid="{D5CDD505-2E9C-101B-9397-08002B2CF9AE}" pid="9" name="ContentTypeId">
    <vt:lpwstr>0x01010082FE5F6495F451448E29C264431DA2D7</vt:lpwstr>
  </property>
  <property fmtid="{D5CDD505-2E9C-101B-9397-08002B2CF9AE}" pid="10" name="ICV">
    <vt:lpwstr>5EBA580F8DEC4B629C1B2542953F07C3</vt:lpwstr>
  </property>
  <property fmtid="{D5CDD505-2E9C-101B-9397-08002B2CF9AE}" pid="11" name="KSOProductBuildVer">
    <vt:lpwstr>2052-11.1.0.11194</vt:lpwstr>
  </property>
</Properties>
</file>